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2" r:id="rId8"/>
    <p:sldId id="263" r:id="rId9"/>
    <p:sldId id="267" r:id="rId10"/>
    <p:sldId id="266" r:id="rId11"/>
    <p:sldId id="268" r:id="rId12"/>
    <p:sldId id="264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07:36:55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94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00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96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1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85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36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52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7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1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059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raw.com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s://quickdraw.withgoogle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agenta.tensorflow.org/assets/sketch_rnn_demo/index.html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istill.pub/2016/handwriting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1">
            <a:extLst>
              <a:ext uri="{FF2B5EF4-FFF2-40B4-BE49-F238E27FC236}">
                <a16:creationId xmlns:a16="http://schemas.microsoft.com/office/drawing/2014/main" id="{F01A671A-E9F8-48FE-9076-96B199CB8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23">
            <a:extLst>
              <a:ext uri="{FF2B5EF4-FFF2-40B4-BE49-F238E27FC236}">
                <a16:creationId xmlns:a16="http://schemas.microsoft.com/office/drawing/2014/main" id="{6E9C8EDE-D3F5-488D-9B29-570A4C7A2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4495" y="756876"/>
            <a:ext cx="6907276" cy="5395411"/>
          </a:xfrm>
          <a:custGeom>
            <a:avLst/>
            <a:gdLst>
              <a:gd name="connsiteX0" fmla="*/ 0 w 7008507"/>
              <a:gd name="connsiteY0" fmla="*/ 0 h 5446574"/>
              <a:gd name="connsiteX1" fmla="*/ 7008507 w 7008507"/>
              <a:gd name="connsiteY1" fmla="*/ 0 h 5446574"/>
              <a:gd name="connsiteX2" fmla="*/ 7008507 w 7008507"/>
              <a:gd name="connsiteY2" fmla="*/ 5446574 h 5446574"/>
              <a:gd name="connsiteX3" fmla="*/ 0 w 7008507"/>
              <a:gd name="connsiteY3" fmla="*/ 5446574 h 544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08507" h="5446574">
                <a:moveTo>
                  <a:pt x="0" y="0"/>
                </a:moveTo>
                <a:lnTo>
                  <a:pt x="7008507" y="0"/>
                </a:lnTo>
                <a:lnTo>
                  <a:pt x="7008507" y="5446574"/>
                </a:lnTo>
                <a:lnTo>
                  <a:pt x="0" y="5446574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25">
            <a:extLst>
              <a:ext uri="{FF2B5EF4-FFF2-40B4-BE49-F238E27FC236}">
                <a16:creationId xmlns:a16="http://schemas.microsoft.com/office/drawing/2014/main" id="{33033CD3-BEA1-4A20-BD1B-86EB92A93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578343" y="127255"/>
            <a:ext cx="5209200" cy="6684754"/>
          </a:xfrm>
          <a:custGeom>
            <a:avLst/>
            <a:gdLst>
              <a:gd name="connsiteX0" fmla="*/ 0 w 5167765"/>
              <a:gd name="connsiteY0" fmla="*/ 6600274 h 6642302"/>
              <a:gd name="connsiteX1" fmla="*/ 1 w 5167765"/>
              <a:gd name="connsiteY1" fmla="*/ 48613 h 6642302"/>
              <a:gd name="connsiteX2" fmla="*/ 48927 w 5167765"/>
              <a:gd name="connsiteY2" fmla="*/ 0 h 6642302"/>
              <a:gd name="connsiteX3" fmla="*/ 4144602 w 5167765"/>
              <a:gd name="connsiteY3" fmla="*/ 0 h 6642302"/>
              <a:gd name="connsiteX4" fmla="*/ 4154695 w 5167765"/>
              <a:gd name="connsiteY4" fmla="*/ 4170 h 6642302"/>
              <a:gd name="connsiteX5" fmla="*/ 5087707 w 5167765"/>
              <a:gd name="connsiteY5" fmla="*/ 4170 h 6642302"/>
              <a:gd name="connsiteX6" fmla="*/ 5125806 w 5167765"/>
              <a:gd name="connsiteY6" fmla="*/ 42028 h 6642302"/>
              <a:gd name="connsiteX7" fmla="*/ 5125853 w 5167765"/>
              <a:gd name="connsiteY7" fmla="*/ 51201 h 6642302"/>
              <a:gd name="connsiteX8" fmla="*/ 5144547 w 5167765"/>
              <a:gd name="connsiteY8" fmla="*/ 55428 h 6642302"/>
              <a:gd name="connsiteX9" fmla="*/ 5142389 w 5167765"/>
              <a:gd name="connsiteY9" fmla="*/ 107923 h 6642302"/>
              <a:gd name="connsiteX10" fmla="*/ 5138561 w 5167765"/>
              <a:gd name="connsiteY10" fmla="*/ 812716 h 6642302"/>
              <a:gd name="connsiteX11" fmla="*/ 5141082 w 5167765"/>
              <a:gd name="connsiteY11" fmla="*/ 813536 h 6642302"/>
              <a:gd name="connsiteX12" fmla="*/ 5148136 w 5167765"/>
              <a:gd name="connsiteY12" fmla="*/ 851789 h 6642302"/>
              <a:gd name="connsiteX13" fmla="*/ 5148328 w 5167765"/>
              <a:gd name="connsiteY13" fmla="*/ 957020 h 6642302"/>
              <a:gd name="connsiteX14" fmla="*/ 5151687 w 5167765"/>
              <a:gd name="connsiteY14" fmla="*/ 1019100 h 6642302"/>
              <a:gd name="connsiteX15" fmla="*/ 5158060 w 5167765"/>
              <a:gd name="connsiteY15" fmla="*/ 1041298 h 6642302"/>
              <a:gd name="connsiteX16" fmla="*/ 5167748 w 5167765"/>
              <a:gd name="connsiteY16" fmla="*/ 1191072 h 6642302"/>
              <a:gd name="connsiteX17" fmla="*/ 5164272 w 5167765"/>
              <a:gd name="connsiteY17" fmla="*/ 1242296 h 6642302"/>
              <a:gd name="connsiteX18" fmla="*/ 5155263 w 5167765"/>
              <a:gd name="connsiteY18" fmla="*/ 1348034 h 6642302"/>
              <a:gd name="connsiteX19" fmla="*/ 5160734 w 5167765"/>
              <a:gd name="connsiteY19" fmla="*/ 1428391 h 6642302"/>
              <a:gd name="connsiteX20" fmla="*/ 5155592 w 5167765"/>
              <a:gd name="connsiteY20" fmla="*/ 1440386 h 6642302"/>
              <a:gd name="connsiteX21" fmla="*/ 5142766 w 5167765"/>
              <a:gd name="connsiteY21" fmla="*/ 1518093 h 6642302"/>
              <a:gd name="connsiteX22" fmla="*/ 5140732 w 5167765"/>
              <a:gd name="connsiteY22" fmla="*/ 1544681 h 6642302"/>
              <a:gd name="connsiteX23" fmla="*/ 5140669 w 5167765"/>
              <a:gd name="connsiteY23" fmla="*/ 1552222 h 6642302"/>
              <a:gd name="connsiteX24" fmla="*/ 5142993 w 5167765"/>
              <a:gd name="connsiteY24" fmla="*/ 1557256 h 6642302"/>
              <a:gd name="connsiteX25" fmla="*/ 5139693 w 5167765"/>
              <a:gd name="connsiteY25" fmla="*/ 1710451 h 6642302"/>
              <a:gd name="connsiteX26" fmla="*/ 5142213 w 5167765"/>
              <a:gd name="connsiteY26" fmla="*/ 1711271 h 6642302"/>
              <a:gd name="connsiteX27" fmla="*/ 5149268 w 5167765"/>
              <a:gd name="connsiteY27" fmla="*/ 1749523 h 6642302"/>
              <a:gd name="connsiteX28" fmla="*/ 5149458 w 5167765"/>
              <a:gd name="connsiteY28" fmla="*/ 1854755 h 6642302"/>
              <a:gd name="connsiteX29" fmla="*/ 5152818 w 5167765"/>
              <a:gd name="connsiteY29" fmla="*/ 1916835 h 6642302"/>
              <a:gd name="connsiteX30" fmla="*/ 5145744 w 5167765"/>
              <a:gd name="connsiteY30" fmla="*/ 6556712 h 6642302"/>
              <a:gd name="connsiteX31" fmla="*/ 5126045 w 5167765"/>
              <a:gd name="connsiteY31" fmla="*/ 6557779 h 6642302"/>
              <a:gd name="connsiteX32" fmla="*/ 5125805 w 5167765"/>
              <a:gd name="connsiteY32" fmla="*/ 6604551 h 6642302"/>
              <a:gd name="connsiteX33" fmla="*/ 5087705 w 5167765"/>
              <a:gd name="connsiteY33" fmla="*/ 6642302 h 6642302"/>
              <a:gd name="connsiteX34" fmla="*/ 981207 w 5167765"/>
              <a:gd name="connsiteY34" fmla="*/ 6642302 h 6642302"/>
              <a:gd name="connsiteX35" fmla="*/ 971113 w 5167765"/>
              <a:gd name="connsiteY35" fmla="*/ 6638132 h 6642302"/>
              <a:gd name="connsiteX36" fmla="*/ 38102 w 5167765"/>
              <a:gd name="connsiteY36" fmla="*/ 6638132 h 6642302"/>
              <a:gd name="connsiteX37" fmla="*/ 0 w 5167765"/>
              <a:gd name="connsiteY37" fmla="*/ 6600274 h 6642302"/>
              <a:gd name="connsiteX0" fmla="*/ 0 w 5167765"/>
              <a:gd name="connsiteY0" fmla="*/ 6600274 h 6642302"/>
              <a:gd name="connsiteX1" fmla="*/ 1 w 5167765"/>
              <a:gd name="connsiteY1" fmla="*/ 48613 h 6642302"/>
              <a:gd name="connsiteX2" fmla="*/ 48927 w 5167765"/>
              <a:gd name="connsiteY2" fmla="*/ 0 h 6642302"/>
              <a:gd name="connsiteX3" fmla="*/ 4144602 w 5167765"/>
              <a:gd name="connsiteY3" fmla="*/ 0 h 6642302"/>
              <a:gd name="connsiteX4" fmla="*/ 4154695 w 5167765"/>
              <a:gd name="connsiteY4" fmla="*/ 4170 h 6642302"/>
              <a:gd name="connsiteX5" fmla="*/ 5087707 w 5167765"/>
              <a:gd name="connsiteY5" fmla="*/ 4170 h 6642302"/>
              <a:gd name="connsiteX6" fmla="*/ 5125806 w 5167765"/>
              <a:gd name="connsiteY6" fmla="*/ 42028 h 6642302"/>
              <a:gd name="connsiteX7" fmla="*/ 5125853 w 5167765"/>
              <a:gd name="connsiteY7" fmla="*/ 51201 h 6642302"/>
              <a:gd name="connsiteX8" fmla="*/ 5144547 w 5167765"/>
              <a:gd name="connsiteY8" fmla="*/ 55428 h 6642302"/>
              <a:gd name="connsiteX9" fmla="*/ 5142389 w 5167765"/>
              <a:gd name="connsiteY9" fmla="*/ 107923 h 6642302"/>
              <a:gd name="connsiteX10" fmla="*/ 5138561 w 5167765"/>
              <a:gd name="connsiteY10" fmla="*/ 812716 h 6642302"/>
              <a:gd name="connsiteX11" fmla="*/ 5141082 w 5167765"/>
              <a:gd name="connsiteY11" fmla="*/ 813536 h 6642302"/>
              <a:gd name="connsiteX12" fmla="*/ 5148136 w 5167765"/>
              <a:gd name="connsiteY12" fmla="*/ 851789 h 6642302"/>
              <a:gd name="connsiteX13" fmla="*/ 5148328 w 5167765"/>
              <a:gd name="connsiteY13" fmla="*/ 957020 h 6642302"/>
              <a:gd name="connsiteX14" fmla="*/ 5151687 w 5167765"/>
              <a:gd name="connsiteY14" fmla="*/ 1019100 h 6642302"/>
              <a:gd name="connsiteX15" fmla="*/ 5158060 w 5167765"/>
              <a:gd name="connsiteY15" fmla="*/ 1041298 h 6642302"/>
              <a:gd name="connsiteX16" fmla="*/ 5167748 w 5167765"/>
              <a:gd name="connsiteY16" fmla="*/ 1191072 h 6642302"/>
              <a:gd name="connsiteX17" fmla="*/ 5164272 w 5167765"/>
              <a:gd name="connsiteY17" fmla="*/ 1242296 h 6642302"/>
              <a:gd name="connsiteX18" fmla="*/ 5155263 w 5167765"/>
              <a:gd name="connsiteY18" fmla="*/ 1348034 h 6642302"/>
              <a:gd name="connsiteX19" fmla="*/ 5160734 w 5167765"/>
              <a:gd name="connsiteY19" fmla="*/ 1428391 h 6642302"/>
              <a:gd name="connsiteX20" fmla="*/ 5155592 w 5167765"/>
              <a:gd name="connsiteY20" fmla="*/ 1440386 h 6642302"/>
              <a:gd name="connsiteX21" fmla="*/ 5142766 w 5167765"/>
              <a:gd name="connsiteY21" fmla="*/ 1518093 h 6642302"/>
              <a:gd name="connsiteX22" fmla="*/ 5140732 w 5167765"/>
              <a:gd name="connsiteY22" fmla="*/ 1544681 h 6642302"/>
              <a:gd name="connsiteX23" fmla="*/ 5140669 w 5167765"/>
              <a:gd name="connsiteY23" fmla="*/ 1552222 h 6642302"/>
              <a:gd name="connsiteX24" fmla="*/ 5142993 w 5167765"/>
              <a:gd name="connsiteY24" fmla="*/ 1557256 h 6642302"/>
              <a:gd name="connsiteX25" fmla="*/ 5139693 w 5167765"/>
              <a:gd name="connsiteY25" fmla="*/ 1710451 h 6642302"/>
              <a:gd name="connsiteX26" fmla="*/ 5142213 w 5167765"/>
              <a:gd name="connsiteY26" fmla="*/ 1711271 h 6642302"/>
              <a:gd name="connsiteX27" fmla="*/ 5149268 w 5167765"/>
              <a:gd name="connsiteY27" fmla="*/ 1749523 h 6642302"/>
              <a:gd name="connsiteX28" fmla="*/ 5149458 w 5167765"/>
              <a:gd name="connsiteY28" fmla="*/ 1854755 h 6642302"/>
              <a:gd name="connsiteX29" fmla="*/ 5152818 w 5167765"/>
              <a:gd name="connsiteY29" fmla="*/ 1916835 h 6642302"/>
              <a:gd name="connsiteX30" fmla="*/ 5145744 w 5167765"/>
              <a:gd name="connsiteY30" fmla="*/ 6556712 h 6642302"/>
              <a:gd name="connsiteX31" fmla="*/ 5126045 w 5167765"/>
              <a:gd name="connsiteY31" fmla="*/ 6557779 h 6642302"/>
              <a:gd name="connsiteX32" fmla="*/ 5125805 w 5167765"/>
              <a:gd name="connsiteY32" fmla="*/ 6604551 h 6642302"/>
              <a:gd name="connsiteX33" fmla="*/ 5087705 w 5167765"/>
              <a:gd name="connsiteY33" fmla="*/ 6642302 h 6642302"/>
              <a:gd name="connsiteX34" fmla="*/ 981207 w 5167765"/>
              <a:gd name="connsiteY34" fmla="*/ 6642302 h 6642302"/>
              <a:gd name="connsiteX35" fmla="*/ 38102 w 5167765"/>
              <a:gd name="connsiteY35" fmla="*/ 6638132 h 6642302"/>
              <a:gd name="connsiteX36" fmla="*/ 0 w 5167765"/>
              <a:gd name="connsiteY36" fmla="*/ 6600274 h 6642302"/>
              <a:gd name="connsiteX0" fmla="*/ 0 w 5167765"/>
              <a:gd name="connsiteY0" fmla="*/ 6600274 h 6642302"/>
              <a:gd name="connsiteX1" fmla="*/ 1 w 5167765"/>
              <a:gd name="connsiteY1" fmla="*/ 48613 h 6642302"/>
              <a:gd name="connsiteX2" fmla="*/ 48927 w 5167765"/>
              <a:gd name="connsiteY2" fmla="*/ 0 h 6642302"/>
              <a:gd name="connsiteX3" fmla="*/ 4144602 w 5167765"/>
              <a:gd name="connsiteY3" fmla="*/ 0 h 6642302"/>
              <a:gd name="connsiteX4" fmla="*/ 4154695 w 5167765"/>
              <a:gd name="connsiteY4" fmla="*/ 4170 h 6642302"/>
              <a:gd name="connsiteX5" fmla="*/ 5087707 w 5167765"/>
              <a:gd name="connsiteY5" fmla="*/ 4170 h 6642302"/>
              <a:gd name="connsiteX6" fmla="*/ 5125806 w 5167765"/>
              <a:gd name="connsiteY6" fmla="*/ 42028 h 6642302"/>
              <a:gd name="connsiteX7" fmla="*/ 5125853 w 5167765"/>
              <a:gd name="connsiteY7" fmla="*/ 51201 h 6642302"/>
              <a:gd name="connsiteX8" fmla="*/ 5144547 w 5167765"/>
              <a:gd name="connsiteY8" fmla="*/ 55428 h 6642302"/>
              <a:gd name="connsiteX9" fmla="*/ 5142389 w 5167765"/>
              <a:gd name="connsiteY9" fmla="*/ 107923 h 6642302"/>
              <a:gd name="connsiteX10" fmla="*/ 5138561 w 5167765"/>
              <a:gd name="connsiteY10" fmla="*/ 812716 h 6642302"/>
              <a:gd name="connsiteX11" fmla="*/ 5141082 w 5167765"/>
              <a:gd name="connsiteY11" fmla="*/ 813536 h 6642302"/>
              <a:gd name="connsiteX12" fmla="*/ 5148136 w 5167765"/>
              <a:gd name="connsiteY12" fmla="*/ 851789 h 6642302"/>
              <a:gd name="connsiteX13" fmla="*/ 5148328 w 5167765"/>
              <a:gd name="connsiteY13" fmla="*/ 957020 h 6642302"/>
              <a:gd name="connsiteX14" fmla="*/ 5151687 w 5167765"/>
              <a:gd name="connsiteY14" fmla="*/ 1019100 h 6642302"/>
              <a:gd name="connsiteX15" fmla="*/ 5158060 w 5167765"/>
              <a:gd name="connsiteY15" fmla="*/ 1041298 h 6642302"/>
              <a:gd name="connsiteX16" fmla="*/ 5167748 w 5167765"/>
              <a:gd name="connsiteY16" fmla="*/ 1191072 h 6642302"/>
              <a:gd name="connsiteX17" fmla="*/ 5164272 w 5167765"/>
              <a:gd name="connsiteY17" fmla="*/ 1242296 h 6642302"/>
              <a:gd name="connsiteX18" fmla="*/ 5155263 w 5167765"/>
              <a:gd name="connsiteY18" fmla="*/ 1348034 h 6642302"/>
              <a:gd name="connsiteX19" fmla="*/ 5160734 w 5167765"/>
              <a:gd name="connsiteY19" fmla="*/ 1428391 h 6642302"/>
              <a:gd name="connsiteX20" fmla="*/ 5155592 w 5167765"/>
              <a:gd name="connsiteY20" fmla="*/ 1440386 h 6642302"/>
              <a:gd name="connsiteX21" fmla="*/ 5142766 w 5167765"/>
              <a:gd name="connsiteY21" fmla="*/ 1518093 h 6642302"/>
              <a:gd name="connsiteX22" fmla="*/ 5140732 w 5167765"/>
              <a:gd name="connsiteY22" fmla="*/ 1544681 h 6642302"/>
              <a:gd name="connsiteX23" fmla="*/ 5140669 w 5167765"/>
              <a:gd name="connsiteY23" fmla="*/ 1552222 h 6642302"/>
              <a:gd name="connsiteX24" fmla="*/ 5142993 w 5167765"/>
              <a:gd name="connsiteY24" fmla="*/ 1557256 h 6642302"/>
              <a:gd name="connsiteX25" fmla="*/ 5139693 w 5167765"/>
              <a:gd name="connsiteY25" fmla="*/ 1710451 h 6642302"/>
              <a:gd name="connsiteX26" fmla="*/ 5142213 w 5167765"/>
              <a:gd name="connsiteY26" fmla="*/ 1711271 h 6642302"/>
              <a:gd name="connsiteX27" fmla="*/ 5149268 w 5167765"/>
              <a:gd name="connsiteY27" fmla="*/ 1749523 h 6642302"/>
              <a:gd name="connsiteX28" fmla="*/ 5149458 w 5167765"/>
              <a:gd name="connsiteY28" fmla="*/ 1854755 h 6642302"/>
              <a:gd name="connsiteX29" fmla="*/ 5152818 w 5167765"/>
              <a:gd name="connsiteY29" fmla="*/ 1916835 h 6642302"/>
              <a:gd name="connsiteX30" fmla="*/ 5145744 w 5167765"/>
              <a:gd name="connsiteY30" fmla="*/ 6556712 h 6642302"/>
              <a:gd name="connsiteX31" fmla="*/ 5126045 w 5167765"/>
              <a:gd name="connsiteY31" fmla="*/ 6557779 h 6642302"/>
              <a:gd name="connsiteX32" fmla="*/ 5125805 w 5167765"/>
              <a:gd name="connsiteY32" fmla="*/ 6604551 h 6642302"/>
              <a:gd name="connsiteX33" fmla="*/ 5087705 w 5167765"/>
              <a:gd name="connsiteY33" fmla="*/ 6642302 h 6642302"/>
              <a:gd name="connsiteX34" fmla="*/ 38102 w 5167765"/>
              <a:gd name="connsiteY34" fmla="*/ 6638132 h 6642302"/>
              <a:gd name="connsiteX35" fmla="*/ 0 w 5167765"/>
              <a:gd name="connsiteY35" fmla="*/ 6600274 h 6642302"/>
              <a:gd name="connsiteX0" fmla="*/ 0 w 5167765"/>
              <a:gd name="connsiteY0" fmla="*/ 6600274 h 6642302"/>
              <a:gd name="connsiteX1" fmla="*/ 1 w 5167765"/>
              <a:gd name="connsiteY1" fmla="*/ 48613 h 6642302"/>
              <a:gd name="connsiteX2" fmla="*/ 48927 w 5167765"/>
              <a:gd name="connsiteY2" fmla="*/ 0 h 6642302"/>
              <a:gd name="connsiteX3" fmla="*/ 4144602 w 5167765"/>
              <a:gd name="connsiteY3" fmla="*/ 0 h 6642302"/>
              <a:gd name="connsiteX4" fmla="*/ 4154695 w 5167765"/>
              <a:gd name="connsiteY4" fmla="*/ 4170 h 6642302"/>
              <a:gd name="connsiteX5" fmla="*/ 5087707 w 5167765"/>
              <a:gd name="connsiteY5" fmla="*/ 4170 h 6642302"/>
              <a:gd name="connsiteX6" fmla="*/ 5125806 w 5167765"/>
              <a:gd name="connsiteY6" fmla="*/ 42028 h 6642302"/>
              <a:gd name="connsiteX7" fmla="*/ 5144547 w 5167765"/>
              <a:gd name="connsiteY7" fmla="*/ 55428 h 6642302"/>
              <a:gd name="connsiteX8" fmla="*/ 5142389 w 5167765"/>
              <a:gd name="connsiteY8" fmla="*/ 107923 h 6642302"/>
              <a:gd name="connsiteX9" fmla="*/ 5138561 w 5167765"/>
              <a:gd name="connsiteY9" fmla="*/ 812716 h 6642302"/>
              <a:gd name="connsiteX10" fmla="*/ 5141082 w 5167765"/>
              <a:gd name="connsiteY10" fmla="*/ 813536 h 6642302"/>
              <a:gd name="connsiteX11" fmla="*/ 5148136 w 5167765"/>
              <a:gd name="connsiteY11" fmla="*/ 851789 h 6642302"/>
              <a:gd name="connsiteX12" fmla="*/ 5148328 w 5167765"/>
              <a:gd name="connsiteY12" fmla="*/ 957020 h 6642302"/>
              <a:gd name="connsiteX13" fmla="*/ 5151687 w 5167765"/>
              <a:gd name="connsiteY13" fmla="*/ 1019100 h 6642302"/>
              <a:gd name="connsiteX14" fmla="*/ 5158060 w 5167765"/>
              <a:gd name="connsiteY14" fmla="*/ 1041298 h 6642302"/>
              <a:gd name="connsiteX15" fmla="*/ 5167748 w 5167765"/>
              <a:gd name="connsiteY15" fmla="*/ 1191072 h 6642302"/>
              <a:gd name="connsiteX16" fmla="*/ 5164272 w 5167765"/>
              <a:gd name="connsiteY16" fmla="*/ 1242296 h 6642302"/>
              <a:gd name="connsiteX17" fmla="*/ 5155263 w 5167765"/>
              <a:gd name="connsiteY17" fmla="*/ 1348034 h 6642302"/>
              <a:gd name="connsiteX18" fmla="*/ 5160734 w 5167765"/>
              <a:gd name="connsiteY18" fmla="*/ 1428391 h 6642302"/>
              <a:gd name="connsiteX19" fmla="*/ 5155592 w 5167765"/>
              <a:gd name="connsiteY19" fmla="*/ 1440386 h 6642302"/>
              <a:gd name="connsiteX20" fmla="*/ 5142766 w 5167765"/>
              <a:gd name="connsiteY20" fmla="*/ 1518093 h 6642302"/>
              <a:gd name="connsiteX21" fmla="*/ 5140732 w 5167765"/>
              <a:gd name="connsiteY21" fmla="*/ 1544681 h 6642302"/>
              <a:gd name="connsiteX22" fmla="*/ 5140669 w 5167765"/>
              <a:gd name="connsiteY22" fmla="*/ 1552222 h 6642302"/>
              <a:gd name="connsiteX23" fmla="*/ 5142993 w 5167765"/>
              <a:gd name="connsiteY23" fmla="*/ 1557256 h 6642302"/>
              <a:gd name="connsiteX24" fmla="*/ 5139693 w 5167765"/>
              <a:gd name="connsiteY24" fmla="*/ 1710451 h 6642302"/>
              <a:gd name="connsiteX25" fmla="*/ 5142213 w 5167765"/>
              <a:gd name="connsiteY25" fmla="*/ 1711271 h 6642302"/>
              <a:gd name="connsiteX26" fmla="*/ 5149268 w 5167765"/>
              <a:gd name="connsiteY26" fmla="*/ 1749523 h 6642302"/>
              <a:gd name="connsiteX27" fmla="*/ 5149458 w 5167765"/>
              <a:gd name="connsiteY27" fmla="*/ 1854755 h 6642302"/>
              <a:gd name="connsiteX28" fmla="*/ 5152818 w 5167765"/>
              <a:gd name="connsiteY28" fmla="*/ 1916835 h 6642302"/>
              <a:gd name="connsiteX29" fmla="*/ 5145744 w 5167765"/>
              <a:gd name="connsiteY29" fmla="*/ 6556712 h 6642302"/>
              <a:gd name="connsiteX30" fmla="*/ 5126045 w 5167765"/>
              <a:gd name="connsiteY30" fmla="*/ 6557779 h 6642302"/>
              <a:gd name="connsiteX31" fmla="*/ 5125805 w 5167765"/>
              <a:gd name="connsiteY31" fmla="*/ 6604551 h 6642302"/>
              <a:gd name="connsiteX32" fmla="*/ 5087705 w 5167765"/>
              <a:gd name="connsiteY32" fmla="*/ 6642302 h 6642302"/>
              <a:gd name="connsiteX33" fmla="*/ 38102 w 5167765"/>
              <a:gd name="connsiteY33" fmla="*/ 6638132 h 6642302"/>
              <a:gd name="connsiteX34" fmla="*/ 0 w 5167765"/>
              <a:gd name="connsiteY34" fmla="*/ 6600274 h 6642302"/>
              <a:gd name="connsiteX0" fmla="*/ 0 w 5176493"/>
              <a:gd name="connsiteY0" fmla="*/ 6600274 h 6642302"/>
              <a:gd name="connsiteX1" fmla="*/ 1 w 5176493"/>
              <a:gd name="connsiteY1" fmla="*/ 48613 h 6642302"/>
              <a:gd name="connsiteX2" fmla="*/ 48927 w 5176493"/>
              <a:gd name="connsiteY2" fmla="*/ 0 h 6642302"/>
              <a:gd name="connsiteX3" fmla="*/ 4144602 w 5176493"/>
              <a:gd name="connsiteY3" fmla="*/ 0 h 6642302"/>
              <a:gd name="connsiteX4" fmla="*/ 4154695 w 5176493"/>
              <a:gd name="connsiteY4" fmla="*/ 4170 h 6642302"/>
              <a:gd name="connsiteX5" fmla="*/ 5087707 w 5176493"/>
              <a:gd name="connsiteY5" fmla="*/ 4170 h 6642302"/>
              <a:gd name="connsiteX6" fmla="*/ 5144547 w 5176493"/>
              <a:gd name="connsiteY6" fmla="*/ 55428 h 6642302"/>
              <a:gd name="connsiteX7" fmla="*/ 5142389 w 5176493"/>
              <a:gd name="connsiteY7" fmla="*/ 107923 h 6642302"/>
              <a:gd name="connsiteX8" fmla="*/ 5138561 w 5176493"/>
              <a:gd name="connsiteY8" fmla="*/ 812716 h 6642302"/>
              <a:gd name="connsiteX9" fmla="*/ 5141082 w 5176493"/>
              <a:gd name="connsiteY9" fmla="*/ 813536 h 6642302"/>
              <a:gd name="connsiteX10" fmla="*/ 5148136 w 5176493"/>
              <a:gd name="connsiteY10" fmla="*/ 851789 h 6642302"/>
              <a:gd name="connsiteX11" fmla="*/ 5148328 w 5176493"/>
              <a:gd name="connsiteY11" fmla="*/ 957020 h 6642302"/>
              <a:gd name="connsiteX12" fmla="*/ 5151687 w 5176493"/>
              <a:gd name="connsiteY12" fmla="*/ 1019100 h 6642302"/>
              <a:gd name="connsiteX13" fmla="*/ 5158060 w 5176493"/>
              <a:gd name="connsiteY13" fmla="*/ 1041298 h 6642302"/>
              <a:gd name="connsiteX14" fmla="*/ 5167748 w 5176493"/>
              <a:gd name="connsiteY14" fmla="*/ 1191072 h 6642302"/>
              <a:gd name="connsiteX15" fmla="*/ 5164272 w 5176493"/>
              <a:gd name="connsiteY15" fmla="*/ 1242296 h 6642302"/>
              <a:gd name="connsiteX16" fmla="*/ 5155263 w 5176493"/>
              <a:gd name="connsiteY16" fmla="*/ 1348034 h 6642302"/>
              <a:gd name="connsiteX17" fmla="*/ 5160734 w 5176493"/>
              <a:gd name="connsiteY17" fmla="*/ 1428391 h 6642302"/>
              <a:gd name="connsiteX18" fmla="*/ 5155592 w 5176493"/>
              <a:gd name="connsiteY18" fmla="*/ 1440386 h 6642302"/>
              <a:gd name="connsiteX19" fmla="*/ 5142766 w 5176493"/>
              <a:gd name="connsiteY19" fmla="*/ 1518093 h 6642302"/>
              <a:gd name="connsiteX20" fmla="*/ 5140732 w 5176493"/>
              <a:gd name="connsiteY20" fmla="*/ 1544681 h 6642302"/>
              <a:gd name="connsiteX21" fmla="*/ 5140669 w 5176493"/>
              <a:gd name="connsiteY21" fmla="*/ 1552222 h 6642302"/>
              <a:gd name="connsiteX22" fmla="*/ 5142993 w 5176493"/>
              <a:gd name="connsiteY22" fmla="*/ 1557256 h 6642302"/>
              <a:gd name="connsiteX23" fmla="*/ 5139693 w 5176493"/>
              <a:gd name="connsiteY23" fmla="*/ 1710451 h 6642302"/>
              <a:gd name="connsiteX24" fmla="*/ 5142213 w 5176493"/>
              <a:gd name="connsiteY24" fmla="*/ 1711271 h 6642302"/>
              <a:gd name="connsiteX25" fmla="*/ 5149268 w 5176493"/>
              <a:gd name="connsiteY25" fmla="*/ 1749523 h 6642302"/>
              <a:gd name="connsiteX26" fmla="*/ 5149458 w 5176493"/>
              <a:gd name="connsiteY26" fmla="*/ 1854755 h 6642302"/>
              <a:gd name="connsiteX27" fmla="*/ 5152818 w 5176493"/>
              <a:gd name="connsiteY27" fmla="*/ 1916835 h 6642302"/>
              <a:gd name="connsiteX28" fmla="*/ 5145744 w 5176493"/>
              <a:gd name="connsiteY28" fmla="*/ 6556712 h 6642302"/>
              <a:gd name="connsiteX29" fmla="*/ 5126045 w 5176493"/>
              <a:gd name="connsiteY29" fmla="*/ 6557779 h 6642302"/>
              <a:gd name="connsiteX30" fmla="*/ 5125805 w 5176493"/>
              <a:gd name="connsiteY30" fmla="*/ 6604551 h 6642302"/>
              <a:gd name="connsiteX31" fmla="*/ 5087705 w 5176493"/>
              <a:gd name="connsiteY31" fmla="*/ 6642302 h 6642302"/>
              <a:gd name="connsiteX32" fmla="*/ 38102 w 5176493"/>
              <a:gd name="connsiteY32" fmla="*/ 6638132 h 6642302"/>
              <a:gd name="connsiteX33" fmla="*/ 0 w 5176493"/>
              <a:gd name="connsiteY33" fmla="*/ 6600274 h 6642302"/>
              <a:gd name="connsiteX0" fmla="*/ 0 w 5167765"/>
              <a:gd name="connsiteY0" fmla="*/ 6600274 h 6642302"/>
              <a:gd name="connsiteX1" fmla="*/ 1 w 5167765"/>
              <a:gd name="connsiteY1" fmla="*/ 48613 h 6642302"/>
              <a:gd name="connsiteX2" fmla="*/ 48927 w 5167765"/>
              <a:gd name="connsiteY2" fmla="*/ 0 h 6642302"/>
              <a:gd name="connsiteX3" fmla="*/ 4144602 w 5167765"/>
              <a:gd name="connsiteY3" fmla="*/ 0 h 6642302"/>
              <a:gd name="connsiteX4" fmla="*/ 4154695 w 5167765"/>
              <a:gd name="connsiteY4" fmla="*/ 4170 h 6642302"/>
              <a:gd name="connsiteX5" fmla="*/ 5087707 w 5167765"/>
              <a:gd name="connsiteY5" fmla="*/ 4170 h 6642302"/>
              <a:gd name="connsiteX6" fmla="*/ 5144547 w 5167765"/>
              <a:gd name="connsiteY6" fmla="*/ 55428 h 6642302"/>
              <a:gd name="connsiteX7" fmla="*/ 5142389 w 5167765"/>
              <a:gd name="connsiteY7" fmla="*/ 107923 h 6642302"/>
              <a:gd name="connsiteX8" fmla="*/ 5138561 w 5167765"/>
              <a:gd name="connsiteY8" fmla="*/ 812716 h 6642302"/>
              <a:gd name="connsiteX9" fmla="*/ 5141082 w 5167765"/>
              <a:gd name="connsiteY9" fmla="*/ 813536 h 6642302"/>
              <a:gd name="connsiteX10" fmla="*/ 5148136 w 5167765"/>
              <a:gd name="connsiteY10" fmla="*/ 851789 h 6642302"/>
              <a:gd name="connsiteX11" fmla="*/ 5148328 w 5167765"/>
              <a:gd name="connsiteY11" fmla="*/ 957020 h 6642302"/>
              <a:gd name="connsiteX12" fmla="*/ 5151687 w 5167765"/>
              <a:gd name="connsiteY12" fmla="*/ 1019100 h 6642302"/>
              <a:gd name="connsiteX13" fmla="*/ 5158060 w 5167765"/>
              <a:gd name="connsiteY13" fmla="*/ 1041298 h 6642302"/>
              <a:gd name="connsiteX14" fmla="*/ 5167748 w 5167765"/>
              <a:gd name="connsiteY14" fmla="*/ 1191072 h 6642302"/>
              <a:gd name="connsiteX15" fmla="*/ 5164272 w 5167765"/>
              <a:gd name="connsiteY15" fmla="*/ 1242296 h 6642302"/>
              <a:gd name="connsiteX16" fmla="*/ 5155263 w 5167765"/>
              <a:gd name="connsiteY16" fmla="*/ 1348034 h 6642302"/>
              <a:gd name="connsiteX17" fmla="*/ 5160734 w 5167765"/>
              <a:gd name="connsiteY17" fmla="*/ 1428391 h 6642302"/>
              <a:gd name="connsiteX18" fmla="*/ 5155592 w 5167765"/>
              <a:gd name="connsiteY18" fmla="*/ 1440386 h 6642302"/>
              <a:gd name="connsiteX19" fmla="*/ 5142766 w 5167765"/>
              <a:gd name="connsiteY19" fmla="*/ 1518093 h 6642302"/>
              <a:gd name="connsiteX20" fmla="*/ 5140732 w 5167765"/>
              <a:gd name="connsiteY20" fmla="*/ 1544681 h 6642302"/>
              <a:gd name="connsiteX21" fmla="*/ 5140669 w 5167765"/>
              <a:gd name="connsiteY21" fmla="*/ 1552222 h 6642302"/>
              <a:gd name="connsiteX22" fmla="*/ 5142993 w 5167765"/>
              <a:gd name="connsiteY22" fmla="*/ 1557256 h 6642302"/>
              <a:gd name="connsiteX23" fmla="*/ 5139693 w 5167765"/>
              <a:gd name="connsiteY23" fmla="*/ 1710451 h 6642302"/>
              <a:gd name="connsiteX24" fmla="*/ 5142213 w 5167765"/>
              <a:gd name="connsiteY24" fmla="*/ 1711271 h 6642302"/>
              <a:gd name="connsiteX25" fmla="*/ 5149268 w 5167765"/>
              <a:gd name="connsiteY25" fmla="*/ 1749523 h 6642302"/>
              <a:gd name="connsiteX26" fmla="*/ 5149458 w 5167765"/>
              <a:gd name="connsiteY26" fmla="*/ 1854755 h 6642302"/>
              <a:gd name="connsiteX27" fmla="*/ 5152818 w 5167765"/>
              <a:gd name="connsiteY27" fmla="*/ 1916835 h 6642302"/>
              <a:gd name="connsiteX28" fmla="*/ 5145744 w 5167765"/>
              <a:gd name="connsiteY28" fmla="*/ 6556712 h 6642302"/>
              <a:gd name="connsiteX29" fmla="*/ 5126045 w 5167765"/>
              <a:gd name="connsiteY29" fmla="*/ 6557779 h 6642302"/>
              <a:gd name="connsiteX30" fmla="*/ 5125805 w 5167765"/>
              <a:gd name="connsiteY30" fmla="*/ 6604551 h 6642302"/>
              <a:gd name="connsiteX31" fmla="*/ 5087705 w 5167765"/>
              <a:gd name="connsiteY31" fmla="*/ 6642302 h 6642302"/>
              <a:gd name="connsiteX32" fmla="*/ 38102 w 5167765"/>
              <a:gd name="connsiteY32" fmla="*/ 6638132 h 6642302"/>
              <a:gd name="connsiteX33" fmla="*/ 0 w 5167765"/>
              <a:gd name="connsiteY33" fmla="*/ 6600274 h 6642302"/>
              <a:gd name="connsiteX0" fmla="*/ 0 w 5167765"/>
              <a:gd name="connsiteY0" fmla="*/ 6600274 h 6642302"/>
              <a:gd name="connsiteX1" fmla="*/ 1 w 5167765"/>
              <a:gd name="connsiteY1" fmla="*/ 48613 h 6642302"/>
              <a:gd name="connsiteX2" fmla="*/ 48927 w 5167765"/>
              <a:gd name="connsiteY2" fmla="*/ 0 h 6642302"/>
              <a:gd name="connsiteX3" fmla="*/ 4144602 w 5167765"/>
              <a:gd name="connsiteY3" fmla="*/ 0 h 6642302"/>
              <a:gd name="connsiteX4" fmla="*/ 4154695 w 5167765"/>
              <a:gd name="connsiteY4" fmla="*/ 4170 h 6642302"/>
              <a:gd name="connsiteX5" fmla="*/ 5087707 w 5167765"/>
              <a:gd name="connsiteY5" fmla="*/ 4170 h 6642302"/>
              <a:gd name="connsiteX6" fmla="*/ 5144547 w 5167765"/>
              <a:gd name="connsiteY6" fmla="*/ 55428 h 6642302"/>
              <a:gd name="connsiteX7" fmla="*/ 5142389 w 5167765"/>
              <a:gd name="connsiteY7" fmla="*/ 107923 h 6642302"/>
              <a:gd name="connsiteX8" fmla="*/ 5138561 w 5167765"/>
              <a:gd name="connsiteY8" fmla="*/ 812716 h 6642302"/>
              <a:gd name="connsiteX9" fmla="*/ 5141082 w 5167765"/>
              <a:gd name="connsiteY9" fmla="*/ 813536 h 6642302"/>
              <a:gd name="connsiteX10" fmla="*/ 5148136 w 5167765"/>
              <a:gd name="connsiteY10" fmla="*/ 851789 h 6642302"/>
              <a:gd name="connsiteX11" fmla="*/ 5148328 w 5167765"/>
              <a:gd name="connsiteY11" fmla="*/ 957020 h 6642302"/>
              <a:gd name="connsiteX12" fmla="*/ 5151687 w 5167765"/>
              <a:gd name="connsiteY12" fmla="*/ 1019100 h 6642302"/>
              <a:gd name="connsiteX13" fmla="*/ 5158060 w 5167765"/>
              <a:gd name="connsiteY13" fmla="*/ 1041298 h 6642302"/>
              <a:gd name="connsiteX14" fmla="*/ 5167748 w 5167765"/>
              <a:gd name="connsiteY14" fmla="*/ 1191072 h 6642302"/>
              <a:gd name="connsiteX15" fmla="*/ 5164272 w 5167765"/>
              <a:gd name="connsiteY15" fmla="*/ 1242296 h 6642302"/>
              <a:gd name="connsiteX16" fmla="*/ 5155263 w 5167765"/>
              <a:gd name="connsiteY16" fmla="*/ 1348034 h 6642302"/>
              <a:gd name="connsiteX17" fmla="*/ 5160734 w 5167765"/>
              <a:gd name="connsiteY17" fmla="*/ 1428391 h 6642302"/>
              <a:gd name="connsiteX18" fmla="*/ 5155592 w 5167765"/>
              <a:gd name="connsiteY18" fmla="*/ 1440386 h 6642302"/>
              <a:gd name="connsiteX19" fmla="*/ 5142766 w 5167765"/>
              <a:gd name="connsiteY19" fmla="*/ 1518093 h 6642302"/>
              <a:gd name="connsiteX20" fmla="*/ 5140732 w 5167765"/>
              <a:gd name="connsiteY20" fmla="*/ 1544681 h 6642302"/>
              <a:gd name="connsiteX21" fmla="*/ 5140669 w 5167765"/>
              <a:gd name="connsiteY21" fmla="*/ 1552222 h 6642302"/>
              <a:gd name="connsiteX22" fmla="*/ 5142993 w 5167765"/>
              <a:gd name="connsiteY22" fmla="*/ 1557256 h 6642302"/>
              <a:gd name="connsiteX23" fmla="*/ 5139693 w 5167765"/>
              <a:gd name="connsiteY23" fmla="*/ 1710451 h 6642302"/>
              <a:gd name="connsiteX24" fmla="*/ 5142213 w 5167765"/>
              <a:gd name="connsiteY24" fmla="*/ 1711271 h 6642302"/>
              <a:gd name="connsiteX25" fmla="*/ 5149268 w 5167765"/>
              <a:gd name="connsiteY25" fmla="*/ 1749523 h 6642302"/>
              <a:gd name="connsiteX26" fmla="*/ 5149458 w 5167765"/>
              <a:gd name="connsiteY26" fmla="*/ 1854755 h 6642302"/>
              <a:gd name="connsiteX27" fmla="*/ 5152818 w 5167765"/>
              <a:gd name="connsiteY27" fmla="*/ 1916835 h 6642302"/>
              <a:gd name="connsiteX28" fmla="*/ 5145744 w 5167765"/>
              <a:gd name="connsiteY28" fmla="*/ 6556712 h 6642302"/>
              <a:gd name="connsiteX29" fmla="*/ 5125805 w 5167765"/>
              <a:gd name="connsiteY29" fmla="*/ 6604551 h 6642302"/>
              <a:gd name="connsiteX30" fmla="*/ 5087705 w 5167765"/>
              <a:gd name="connsiteY30" fmla="*/ 6642302 h 6642302"/>
              <a:gd name="connsiteX31" fmla="*/ 38102 w 5167765"/>
              <a:gd name="connsiteY31" fmla="*/ 6638132 h 6642302"/>
              <a:gd name="connsiteX32" fmla="*/ 0 w 5167765"/>
              <a:gd name="connsiteY32" fmla="*/ 6600274 h 6642302"/>
              <a:gd name="connsiteX0" fmla="*/ 0 w 5167765"/>
              <a:gd name="connsiteY0" fmla="*/ 6600274 h 6642302"/>
              <a:gd name="connsiteX1" fmla="*/ 1 w 5167765"/>
              <a:gd name="connsiteY1" fmla="*/ 48613 h 6642302"/>
              <a:gd name="connsiteX2" fmla="*/ 48927 w 5167765"/>
              <a:gd name="connsiteY2" fmla="*/ 0 h 6642302"/>
              <a:gd name="connsiteX3" fmla="*/ 4144602 w 5167765"/>
              <a:gd name="connsiteY3" fmla="*/ 0 h 6642302"/>
              <a:gd name="connsiteX4" fmla="*/ 4154695 w 5167765"/>
              <a:gd name="connsiteY4" fmla="*/ 4170 h 6642302"/>
              <a:gd name="connsiteX5" fmla="*/ 5087707 w 5167765"/>
              <a:gd name="connsiteY5" fmla="*/ 4170 h 6642302"/>
              <a:gd name="connsiteX6" fmla="*/ 5144547 w 5167765"/>
              <a:gd name="connsiteY6" fmla="*/ 55428 h 6642302"/>
              <a:gd name="connsiteX7" fmla="*/ 5142389 w 5167765"/>
              <a:gd name="connsiteY7" fmla="*/ 107923 h 6642302"/>
              <a:gd name="connsiteX8" fmla="*/ 5138561 w 5167765"/>
              <a:gd name="connsiteY8" fmla="*/ 812716 h 6642302"/>
              <a:gd name="connsiteX9" fmla="*/ 5141082 w 5167765"/>
              <a:gd name="connsiteY9" fmla="*/ 813536 h 6642302"/>
              <a:gd name="connsiteX10" fmla="*/ 5148136 w 5167765"/>
              <a:gd name="connsiteY10" fmla="*/ 851789 h 6642302"/>
              <a:gd name="connsiteX11" fmla="*/ 5148328 w 5167765"/>
              <a:gd name="connsiteY11" fmla="*/ 957020 h 6642302"/>
              <a:gd name="connsiteX12" fmla="*/ 5151687 w 5167765"/>
              <a:gd name="connsiteY12" fmla="*/ 1019100 h 6642302"/>
              <a:gd name="connsiteX13" fmla="*/ 5158060 w 5167765"/>
              <a:gd name="connsiteY13" fmla="*/ 1041298 h 6642302"/>
              <a:gd name="connsiteX14" fmla="*/ 5167748 w 5167765"/>
              <a:gd name="connsiteY14" fmla="*/ 1191072 h 6642302"/>
              <a:gd name="connsiteX15" fmla="*/ 5164272 w 5167765"/>
              <a:gd name="connsiteY15" fmla="*/ 1242296 h 6642302"/>
              <a:gd name="connsiteX16" fmla="*/ 5155263 w 5167765"/>
              <a:gd name="connsiteY16" fmla="*/ 1348034 h 6642302"/>
              <a:gd name="connsiteX17" fmla="*/ 5160734 w 5167765"/>
              <a:gd name="connsiteY17" fmla="*/ 1428391 h 6642302"/>
              <a:gd name="connsiteX18" fmla="*/ 5155592 w 5167765"/>
              <a:gd name="connsiteY18" fmla="*/ 1440386 h 6642302"/>
              <a:gd name="connsiteX19" fmla="*/ 5142766 w 5167765"/>
              <a:gd name="connsiteY19" fmla="*/ 1518093 h 6642302"/>
              <a:gd name="connsiteX20" fmla="*/ 5140732 w 5167765"/>
              <a:gd name="connsiteY20" fmla="*/ 1544681 h 6642302"/>
              <a:gd name="connsiteX21" fmla="*/ 5140669 w 5167765"/>
              <a:gd name="connsiteY21" fmla="*/ 1552222 h 6642302"/>
              <a:gd name="connsiteX22" fmla="*/ 5142993 w 5167765"/>
              <a:gd name="connsiteY22" fmla="*/ 1557256 h 6642302"/>
              <a:gd name="connsiteX23" fmla="*/ 5139693 w 5167765"/>
              <a:gd name="connsiteY23" fmla="*/ 1710451 h 6642302"/>
              <a:gd name="connsiteX24" fmla="*/ 5142213 w 5167765"/>
              <a:gd name="connsiteY24" fmla="*/ 1711271 h 6642302"/>
              <a:gd name="connsiteX25" fmla="*/ 5149268 w 5167765"/>
              <a:gd name="connsiteY25" fmla="*/ 1749523 h 6642302"/>
              <a:gd name="connsiteX26" fmla="*/ 5149458 w 5167765"/>
              <a:gd name="connsiteY26" fmla="*/ 1854755 h 6642302"/>
              <a:gd name="connsiteX27" fmla="*/ 5152818 w 5167765"/>
              <a:gd name="connsiteY27" fmla="*/ 1916835 h 6642302"/>
              <a:gd name="connsiteX28" fmla="*/ 5145744 w 5167765"/>
              <a:gd name="connsiteY28" fmla="*/ 6556712 h 6642302"/>
              <a:gd name="connsiteX29" fmla="*/ 5136825 w 5167765"/>
              <a:gd name="connsiteY29" fmla="*/ 6607287 h 6642302"/>
              <a:gd name="connsiteX30" fmla="*/ 5087705 w 5167765"/>
              <a:gd name="connsiteY30" fmla="*/ 6642302 h 6642302"/>
              <a:gd name="connsiteX31" fmla="*/ 38102 w 5167765"/>
              <a:gd name="connsiteY31" fmla="*/ 6638132 h 6642302"/>
              <a:gd name="connsiteX32" fmla="*/ 0 w 5167765"/>
              <a:gd name="connsiteY32" fmla="*/ 6600274 h 6642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167765" h="6642302">
                <a:moveTo>
                  <a:pt x="0" y="6600274"/>
                </a:moveTo>
                <a:cubicBezTo>
                  <a:pt x="0" y="4416387"/>
                  <a:pt x="1" y="2232500"/>
                  <a:pt x="1" y="48613"/>
                </a:cubicBezTo>
                <a:cubicBezTo>
                  <a:pt x="1" y="27749"/>
                  <a:pt x="27928" y="0"/>
                  <a:pt x="48927" y="0"/>
                </a:cubicBezTo>
                <a:lnTo>
                  <a:pt x="4144602" y="0"/>
                </a:lnTo>
                <a:lnTo>
                  <a:pt x="4154695" y="4170"/>
                </a:lnTo>
                <a:lnTo>
                  <a:pt x="5087707" y="4170"/>
                </a:lnTo>
                <a:cubicBezTo>
                  <a:pt x="5150779" y="9976"/>
                  <a:pt x="5135433" y="38136"/>
                  <a:pt x="5144547" y="55428"/>
                </a:cubicBezTo>
                <a:cubicBezTo>
                  <a:pt x="5144478" y="66737"/>
                  <a:pt x="5142458" y="96613"/>
                  <a:pt x="5142389" y="107923"/>
                </a:cubicBezTo>
                <a:lnTo>
                  <a:pt x="5138561" y="812716"/>
                </a:lnTo>
                <a:lnTo>
                  <a:pt x="5141082" y="813536"/>
                </a:lnTo>
                <a:cubicBezTo>
                  <a:pt x="5143174" y="820210"/>
                  <a:pt x="5146929" y="827874"/>
                  <a:pt x="5148136" y="851789"/>
                </a:cubicBezTo>
                <a:cubicBezTo>
                  <a:pt x="5136897" y="881581"/>
                  <a:pt x="5163423" y="919987"/>
                  <a:pt x="5148328" y="957020"/>
                </a:cubicBezTo>
                <a:cubicBezTo>
                  <a:pt x="5144646" y="970534"/>
                  <a:pt x="5144703" y="1011712"/>
                  <a:pt x="5151687" y="1019100"/>
                </a:cubicBezTo>
                <a:cubicBezTo>
                  <a:pt x="5153136" y="1027604"/>
                  <a:pt x="5150541" y="1037769"/>
                  <a:pt x="5158060" y="1041298"/>
                </a:cubicBezTo>
                <a:cubicBezTo>
                  <a:pt x="5160736" y="1069959"/>
                  <a:pt x="5166712" y="1157573"/>
                  <a:pt x="5167748" y="1191072"/>
                </a:cubicBezTo>
                <a:cubicBezTo>
                  <a:pt x="5168070" y="1203028"/>
                  <a:pt x="5163950" y="1230340"/>
                  <a:pt x="5164272" y="1242296"/>
                </a:cubicBezTo>
                <a:cubicBezTo>
                  <a:pt x="5161807" y="1298999"/>
                  <a:pt x="5159110" y="1312919"/>
                  <a:pt x="5155263" y="1348034"/>
                </a:cubicBezTo>
                <a:cubicBezTo>
                  <a:pt x="5157088" y="1374820"/>
                  <a:pt x="5158911" y="1401606"/>
                  <a:pt x="5160734" y="1428391"/>
                </a:cubicBezTo>
                <a:lnTo>
                  <a:pt x="5155592" y="1440386"/>
                </a:lnTo>
                <a:cubicBezTo>
                  <a:pt x="5149871" y="1467721"/>
                  <a:pt x="5155467" y="1500606"/>
                  <a:pt x="5142766" y="1518093"/>
                </a:cubicBezTo>
                <a:lnTo>
                  <a:pt x="5140732" y="1544681"/>
                </a:lnTo>
                <a:cubicBezTo>
                  <a:pt x="5140711" y="1547195"/>
                  <a:pt x="5140690" y="1549708"/>
                  <a:pt x="5140669" y="1552222"/>
                </a:cubicBezTo>
                <a:lnTo>
                  <a:pt x="5142993" y="1557256"/>
                </a:lnTo>
                <a:cubicBezTo>
                  <a:pt x="5142831" y="1583627"/>
                  <a:pt x="5139823" y="1684782"/>
                  <a:pt x="5139693" y="1710451"/>
                </a:cubicBezTo>
                <a:lnTo>
                  <a:pt x="5142213" y="1711271"/>
                </a:lnTo>
                <a:cubicBezTo>
                  <a:pt x="5144305" y="1717945"/>
                  <a:pt x="5148060" y="1725609"/>
                  <a:pt x="5149268" y="1749523"/>
                </a:cubicBezTo>
                <a:cubicBezTo>
                  <a:pt x="5138028" y="1779316"/>
                  <a:pt x="5164555" y="1817722"/>
                  <a:pt x="5149458" y="1854755"/>
                </a:cubicBezTo>
                <a:cubicBezTo>
                  <a:pt x="5145777" y="1868269"/>
                  <a:pt x="5145835" y="1909447"/>
                  <a:pt x="5152818" y="1916835"/>
                </a:cubicBezTo>
                <a:cubicBezTo>
                  <a:pt x="5152247" y="2698926"/>
                  <a:pt x="5157316" y="5786021"/>
                  <a:pt x="5145744" y="6556712"/>
                </a:cubicBezTo>
                <a:lnTo>
                  <a:pt x="5136825" y="6607287"/>
                </a:lnTo>
                <a:cubicBezTo>
                  <a:pt x="5136705" y="6628131"/>
                  <a:pt x="5108682" y="6642248"/>
                  <a:pt x="5087705" y="6642302"/>
                </a:cubicBezTo>
                <a:lnTo>
                  <a:pt x="38102" y="6638132"/>
                </a:lnTo>
                <a:cubicBezTo>
                  <a:pt x="17083" y="6638078"/>
                  <a:pt x="60" y="6621161"/>
                  <a:pt x="0" y="6600274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0" name="Freeform: Shape 27">
            <a:extLst>
              <a:ext uri="{FF2B5EF4-FFF2-40B4-BE49-F238E27FC236}">
                <a16:creationId xmlns:a16="http://schemas.microsoft.com/office/drawing/2014/main" id="{A90B64B6-52EF-4B28-B517-0F9881452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691138">
            <a:off x="766453" y="-136713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2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4D326C0-1301-5930-DDA7-F83EA5C26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48" y="1671724"/>
            <a:ext cx="6672672" cy="37533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0CE4B6-AFDE-F210-F9E1-4842A39CC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2965" y="2455056"/>
            <a:ext cx="4707837" cy="3085755"/>
          </a:xfrm>
        </p:spPr>
        <p:txBody>
          <a:bodyPr anchor="t">
            <a:normAutofit/>
          </a:bodyPr>
          <a:lstStyle/>
          <a:p>
            <a:pPr algn="r"/>
            <a:r>
              <a:rPr lang="pt-BR" dirty="0"/>
              <a:t>AUTODRAW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47B455-D9A8-8DE8-0CA5-0197C5F65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2301" y="3693543"/>
            <a:ext cx="4229100" cy="1551163"/>
          </a:xfrm>
        </p:spPr>
        <p:txBody>
          <a:bodyPr anchor="t">
            <a:normAutofit/>
          </a:bodyPr>
          <a:lstStyle/>
          <a:p>
            <a:pPr algn="ctr"/>
            <a:r>
              <a:rPr lang="pt-BR" sz="2100" b="1" dirty="0"/>
              <a:t>GOOGLE’S AI DOODLE BOT</a:t>
            </a:r>
          </a:p>
        </p:txBody>
      </p:sp>
      <p:grpSp>
        <p:nvGrpSpPr>
          <p:cNvPr id="41" name="Group 29">
            <a:extLst>
              <a:ext uri="{FF2B5EF4-FFF2-40B4-BE49-F238E27FC236}">
                <a16:creationId xmlns:a16="http://schemas.microsoft.com/office/drawing/2014/main" id="{6245FAB1-8376-47AA-BCD3-F8053CD6F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2" name="Group 30">
              <a:extLst>
                <a:ext uri="{FF2B5EF4-FFF2-40B4-BE49-F238E27FC236}">
                  <a16:creationId xmlns:a16="http://schemas.microsoft.com/office/drawing/2014/main" id="{12B88412-E765-4DE3-8007-A72DAFB06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3" name="Straight Connector 32">
                <a:extLst>
                  <a:ext uri="{FF2B5EF4-FFF2-40B4-BE49-F238E27FC236}">
                    <a16:creationId xmlns:a16="http://schemas.microsoft.com/office/drawing/2014/main" id="{DFE6A0F6-D56F-463C-B837-479041A65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33">
                <a:extLst>
                  <a:ext uri="{FF2B5EF4-FFF2-40B4-BE49-F238E27FC236}">
                    <a16:creationId xmlns:a16="http://schemas.microsoft.com/office/drawing/2014/main" id="{4EE2628D-2B89-4F1A-996E-FE8BE43941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Oval 31">
              <a:extLst>
                <a:ext uri="{FF2B5EF4-FFF2-40B4-BE49-F238E27FC236}">
                  <a16:creationId xmlns:a16="http://schemas.microsoft.com/office/drawing/2014/main" id="{981684C2-6B30-4C15-B17B-E6F56632D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9072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Examples of art DALL-E 2 and DALL-E1 have created. ">
            <a:extLst>
              <a:ext uri="{FF2B5EF4-FFF2-40B4-BE49-F238E27FC236}">
                <a16:creationId xmlns:a16="http://schemas.microsoft.com/office/drawing/2014/main" id="{5308464C-CD02-6E67-62C1-317400517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6" b="3931"/>
          <a:stretch/>
        </p:blipFill>
        <p:spPr bwMode="auto">
          <a:xfrm>
            <a:off x="3723115" y="2867488"/>
            <a:ext cx="7764590" cy="360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DALL-E 2 examples">
            <a:extLst>
              <a:ext uri="{FF2B5EF4-FFF2-40B4-BE49-F238E27FC236}">
                <a16:creationId xmlns:a16="http://schemas.microsoft.com/office/drawing/2014/main" id="{B73C4241-6DF5-EB6B-E2D1-C203D663F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9" b="7866"/>
          <a:stretch/>
        </p:blipFill>
        <p:spPr bwMode="auto">
          <a:xfrm>
            <a:off x="446379" y="315581"/>
            <a:ext cx="9717660" cy="360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18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C7D65D9-2D19-ADED-1B3C-781923AA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359" y="1262062"/>
            <a:ext cx="4908551" cy="368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6A64122-8BDB-A1AE-E648-D6EF96A152D7}"/>
              </a:ext>
            </a:extLst>
          </p:cNvPr>
          <p:cNvSpPr txBox="1"/>
          <p:nvPr/>
        </p:nvSpPr>
        <p:spPr>
          <a:xfrm>
            <a:off x="933142" y="2278042"/>
            <a:ext cx="55908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333333"/>
                </a:solidFill>
                <a:effectLst/>
              </a:rPr>
              <a:t>Christie’s </a:t>
            </a:r>
            <a:r>
              <a:rPr lang="en-US" dirty="0">
                <a:solidFill>
                  <a:srgbClr val="333333"/>
                </a:solidFill>
              </a:rPr>
              <a:t>announced the first auction of an AI artwork, with a price estimate of </a:t>
            </a:r>
            <a:r>
              <a:rPr lang="en-US" b="0" i="0" dirty="0">
                <a:solidFill>
                  <a:srgbClr val="333333"/>
                </a:solidFill>
                <a:effectLst/>
              </a:rPr>
              <a:t>$7,000 to $10,000;</a:t>
            </a:r>
            <a:endParaRPr lang="en-US" dirty="0">
              <a:solidFill>
                <a:srgbClr val="333333"/>
              </a:solidFill>
            </a:endParaRPr>
          </a:p>
          <a:p>
            <a:endParaRPr lang="en-US" dirty="0">
              <a:solidFill>
                <a:srgbClr val="333333"/>
              </a:solidFill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AI created by a French art collective called Obvious;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-GAN: “generative adversarial network”;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r>
              <a:rPr lang="en-US" dirty="0">
                <a:solidFill>
                  <a:srgbClr val="333333"/>
                </a:solidFill>
              </a:rPr>
              <a:t>-T</a:t>
            </a:r>
            <a:r>
              <a:rPr lang="en-US" b="0" i="0" dirty="0">
                <a:solidFill>
                  <a:srgbClr val="333333"/>
                </a:solidFill>
                <a:effectLst/>
              </a:rPr>
              <a:t>rained to produce completely new and different images with little human interference.</a:t>
            </a:r>
            <a:endParaRPr lang="pt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4C40D1-0026-7F53-FA5F-8938CC3F2CFA}"/>
              </a:ext>
            </a:extLst>
          </p:cNvPr>
          <p:cNvSpPr txBox="1"/>
          <p:nvPr/>
        </p:nvSpPr>
        <p:spPr>
          <a:xfrm>
            <a:off x="7356013" y="4943475"/>
            <a:ext cx="416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333333"/>
                </a:solidFill>
                <a:effectLst/>
              </a:rPr>
              <a:t>PORTRAIT OF EDMOND DE BELAMY </a:t>
            </a:r>
            <a:r>
              <a:rPr lang="en-US" sz="1400" b="1" i="0" dirty="0">
                <a:solidFill>
                  <a:srgbClr val="333333"/>
                </a:solidFill>
                <a:effectLst/>
              </a:rPr>
              <a:t>(2018)</a:t>
            </a:r>
            <a:endParaRPr lang="pt-BR" sz="1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AC3708-4AE8-5D53-D04F-3CE3B99393B4}"/>
              </a:ext>
            </a:extLst>
          </p:cNvPr>
          <p:cNvSpPr txBox="1"/>
          <p:nvPr/>
        </p:nvSpPr>
        <p:spPr>
          <a:xfrm>
            <a:off x="1114271" y="352425"/>
            <a:ext cx="4433159" cy="12763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i="1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AI AND THE ART WORLD</a:t>
            </a:r>
          </a:p>
        </p:txBody>
      </p:sp>
    </p:spTree>
    <p:extLst>
      <p:ext uri="{BB962C8B-B14F-4D97-AF65-F5344CB8AC3E}">
        <p14:creationId xmlns:p14="http://schemas.microsoft.com/office/powerpoint/2010/main" val="676130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7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Oval 9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13">
            <a:extLst>
              <a:ext uri="{FF2B5EF4-FFF2-40B4-BE49-F238E27FC236}">
                <a16:creationId xmlns:a16="http://schemas.microsoft.com/office/drawing/2014/main" id="{6EC49324-175D-4E20-91E5-00C1A73EE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15">
            <a:extLst>
              <a:ext uri="{FF2B5EF4-FFF2-40B4-BE49-F238E27FC236}">
                <a16:creationId xmlns:a16="http://schemas.microsoft.com/office/drawing/2014/main" id="{107136E1-9BE5-4836-91B1-339FADD0A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206">
            <a:off x="6298109" y="251926"/>
            <a:ext cx="5464603" cy="6273260"/>
          </a:xfrm>
          <a:custGeom>
            <a:avLst/>
            <a:gdLst>
              <a:gd name="connsiteX0" fmla="*/ 515049 w 5561668"/>
              <a:gd name="connsiteY0" fmla="*/ 0 h 6385757"/>
              <a:gd name="connsiteX1" fmla="*/ 3597254 w 5561668"/>
              <a:gd name="connsiteY1" fmla="*/ 214890 h 6385757"/>
              <a:gd name="connsiteX2" fmla="*/ 5058870 w 5561668"/>
              <a:gd name="connsiteY2" fmla="*/ 214890 h 6385757"/>
              <a:gd name="connsiteX3" fmla="*/ 5058870 w 5561668"/>
              <a:gd name="connsiteY3" fmla="*/ 316793 h 6385757"/>
              <a:gd name="connsiteX4" fmla="*/ 5561668 w 5561668"/>
              <a:gd name="connsiteY4" fmla="*/ 351848 h 6385757"/>
              <a:gd name="connsiteX5" fmla="*/ 5140987 w 5561668"/>
              <a:gd name="connsiteY5" fmla="*/ 6385757 h 6385757"/>
              <a:gd name="connsiteX6" fmla="*/ 3386661 w 5561668"/>
              <a:gd name="connsiteY6" fmla="*/ 6263446 h 6385757"/>
              <a:gd name="connsiteX7" fmla="*/ 0 w 5561668"/>
              <a:gd name="connsiteY7" fmla="*/ 6263446 h 6385757"/>
              <a:gd name="connsiteX8" fmla="*/ 0 w 5561668"/>
              <a:gd name="connsiteY8" fmla="*/ 214890 h 6385757"/>
              <a:gd name="connsiteX9" fmla="*/ 500067 w 5561668"/>
              <a:gd name="connsiteY9" fmla="*/ 214890 h 6385757"/>
              <a:gd name="connsiteX0" fmla="*/ 515049 w 5561668"/>
              <a:gd name="connsiteY0" fmla="*/ 0 h 6385757"/>
              <a:gd name="connsiteX1" fmla="*/ 3597254 w 5561668"/>
              <a:gd name="connsiteY1" fmla="*/ 214890 h 6385757"/>
              <a:gd name="connsiteX2" fmla="*/ 5058870 w 5561668"/>
              <a:gd name="connsiteY2" fmla="*/ 214890 h 6385757"/>
              <a:gd name="connsiteX3" fmla="*/ 5058870 w 5561668"/>
              <a:gd name="connsiteY3" fmla="*/ 316793 h 6385757"/>
              <a:gd name="connsiteX4" fmla="*/ 5561668 w 5561668"/>
              <a:gd name="connsiteY4" fmla="*/ 351848 h 6385757"/>
              <a:gd name="connsiteX5" fmla="*/ 5140987 w 5561668"/>
              <a:gd name="connsiteY5" fmla="*/ 6385757 h 6385757"/>
              <a:gd name="connsiteX6" fmla="*/ 3386661 w 5561668"/>
              <a:gd name="connsiteY6" fmla="*/ 6263446 h 6385757"/>
              <a:gd name="connsiteX7" fmla="*/ 0 w 5561668"/>
              <a:gd name="connsiteY7" fmla="*/ 6263446 h 6385757"/>
              <a:gd name="connsiteX8" fmla="*/ 29467 w 5561668"/>
              <a:gd name="connsiteY8" fmla="*/ 219667 h 6385757"/>
              <a:gd name="connsiteX9" fmla="*/ 500067 w 5561668"/>
              <a:gd name="connsiteY9" fmla="*/ 214890 h 6385757"/>
              <a:gd name="connsiteX10" fmla="*/ 515049 w 5561668"/>
              <a:gd name="connsiteY10" fmla="*/ 0 h 6385757"/>
              <a:gd name="connsiteX0" fmla="*/ 515049 w 5561668"/>
              <a:gd name="connsiteY0" fmla="*/ 0 h 6385757"/>
              <a:gd name="connsiteX1" fmla="*/ 3597254 w 5561668"/>
              <a:gd name="connsiteY1" fmla="*/ 214890 h 6385757"/>
              <a:gd name="connsiteX2" fmla="*/ 5058870 w 5561668"/>
              <a:gd name="connsiteY2" fmla="*/ 214890 h 6385757"/>
              <a:gd name="connsiteX3" fmla="*/ 5058870 w 5561668"/>
              <a:gd name="connsiteY3" fmla="*/ 316793 h 6385757"/>
              <a:gd name="connsiteX4" fmla="*/ 5561668 w 5561668"/>
              <a:gd name="connsiteY4" fmla="*/ 351848 h 6385757"/>
              <a:gd name="connsiteX5" fmla="*/ 5140987 w 5561668"/>
              <a:gd name="connsiteY5" fmla="*/ 6385757 h 6385757"/>
              <a:gd name="connsiteX6" fmla="*/ 3386661 w 5561668"/>
              <a:gd name="connsiteY6" fmla="*/ 6263446 h 6385757"/>
              <a:gd name="connsiteX7" fmla="*/ 0 w 5561668"/>
              <a:gd name="connsiteY7" fmla="*/ 6263446 h 6385757"/>
              <a:gd name="connsiteX8" fmla="*/ 29467 w 5561668"/>
              <a:gd name="connsiteY8" fmla="*/ 219667 h 6385757"/>
              <a:gd name="connsiteX9" fmla="*/ 495290 w 5561668"/>
              <a:gd name="connsiteY9" fmla="*/ 244357 h 6385757"/>
              <a:gd name="connsiteX10" fmla="*/ 515049 w 5561668"/>
              <a:gd name="connsiteY10" fmla="*/ 0 h 6385757"/>
              <a:gd name="connsiteX0" fmla="*/ 526749 w 5561668"/>
              <a:gd name="connsiteY0" fmla="*/ 0 h 6386186"/>
              <a:gd name="connsiteX1" fmla="*/ 3597254 w 5561668"/>
              <a:gd name="connsiteY1" fmla="*/ 215319 h 6386186"/>
              <a:gd name="connsiteX2" fmla="*/ 5058870 w 5561668"/>
              <a:gd name="connsiteY2" fmla="*/ 215319 h 6386186"/>
              <a:gd name="connsiteX3" fmla="*/ 5058870 w 5561668"/>
              <a:gd name="connsiteY3" fmla="*/ 317222 h 6386186"/>
              <a:gd name="connsiteX4" fmla="*/ 5561668 w 5561668"/>
              <a:gd name="connsiteY4" fmla="*/ 352277 h 6386186"/>
              <a:gd name="connsiteX5" fmla="*/ 5140987 w 5561668"/>
              <a:gd name="connsiteY5" fmla="*/ 6386186 h 6386186"/>
              <a:gd name="connsiteX6" fmla="*/ 3386661 w 5561668"/>
              <a:gd name="connsiteY6" fmla="*/ 6263875 h 6386186"/>
              <a:gd name="connsiteX7" fmla="*/ 0 w 5561668"/>
              <a:gd name="connsiteY7" fmla="*/ 6263875 h 6386186"/>
              <a:gd name="connsiteX8" fmla="*/ 29467 w 5561668"/>
              <a:gd name="connsiteY8" fmla="*/ 220096 h 6386186"/>
              <a:gd name="connsiteX9" fmla="*/ 495290 w 5561668"/>
              <a:gd name="connsiteY9" fmla="*/ 244786 h 6386186"/>
              <a:gd name="connsiteX10" fmla="*/ 526749 w 5561668"/>
              <a:gd name="connsiteY10" fmla="*/ 0 h 6386186"/>
              <a:gd name="connsiteX0" fmla="*/ 526749 w 5544762"/>
              <a:gd name="connsiteY0" fmla="*/ 0 h 6386186"/>
              <a:gd name="connsiteX1" fmla="*/ 3597254 w 5544762"/>
              <a:gd name="connsiteY1" fmla="*/ 215319 h 6386186"/>
              <a:gd name="connsiteX2" fmla="*/ 5058870 w 5544762"/>
              <a:gd name="connsiteY2" fmla="*/ 215319 h 6386186"/>
              <a:gd name="connsiteX3" fmla="*/ 5058870 w 5544762"/>
              <a:gd name="connsiteY3" fmla="*/ 317222 h 6386186"/>
              <a:gd name="connsiteX4" fmla="*/ 5544762 w 5544762"/>
              <a:gd name="connsiteY4" fmla="*/ 370474 h 6386186"/>
              <a:gd name="connsiteX5" fmla="*/ 5140987 w 5544762"/>
              <a:gd name="connsiteY5" fmla="*/ 6386186 h 6386186"/>
              <a:gd name="connsiteX6" fmla="*/ 3386661 w 5544762"/>
              <a:gd name="connsiteY6" fmla="*/ 6263875 h 6386186"/>
              <a:gd name="connsiteX7" fmla="*/ 0 w 5544762"/>
              <a:gd name="connsiteY7" fmla="*/ 6263875 h 6386186"/>
              <a:gd name="connsiteX8" fmla="*/ 29467 w 5544762"/>
              <a:gd name="connsiteY8" fmla="*/ 220096 h 6386186"/>
              <a:gd name="connsiteX9" fmla="*/ 495290 w 5544762"/>
              <a:gd name="connsiteY9" fmla="*/ 244786 h 6386186"/>
              <a:gd name="connsiteX10" fmla="*/ 526749 w 5544762"/>
              <a:gd name="connsiteY10" fmla="*/ 0 h 6386186"/>
              <a:gd name="connsiteX0" fmla="*/ 526749 w 5544762"/>
              <a:gd name="connsiteY0" fmla="*/ 0 h 6386186"/>
              <a:gd name="connsiteX1" fmla="*/ 3597254 w 5544762"/>
              <a:gd name="connsiteY1" fmla="*/ 215319 h 6386186"/>
              <a:gd name="connsiteX2" fmla="*/ 5058870 w 5544762"/>
              <a:gd name="connsiteY2" fmla="*/ 215319 h 6386186"/>
              <a:gd name="connsiteX3" fmla="*/ 5058870 w 5544762"/>
              <a:gd name="connsiteY3" fmla="*/ 317222 h 6386186"/>
              <a:gd name="connsiteX4" fmla="*/ 5544762 w 5544762"/>
              <a:gd name="connsiteY4" fmla="*/ 370474 h 6386186"/>
              <a:gd name="connsiteX5" fmla="*/ 5140987 w 5544762"/>
              <a:gd name="connsiteY5" fmla="*/ 6386186 h 6386186"/>
              <a:gd name="connsiteX6" fmla="*/ 3386661 w 5544762"/>
              <a:gd name="connsiteY6" fmla="*/ 6263875 h 6386186"/>
              <a:gd name="connsiteX7" fmla="*/ 0 w 5544762"/>
              <a:gd name="connsiteY7" fmla="*/ 6263875 h 6386186"/>
              <a:gd name="connsiteX8" fmla="*/ 29467 w 5544762"/>
              <a:gd name="connsiteY8" fmla="*/ 220096 h 6386186"/>
              <a:gd name="connsiteX9" fmla="*/ 494645 w 5544762"/>
              <a:gd name="connsiteY9" fmla="*/ 227235 h 6386186"/>
              <a:gd name="connsiteX10" fmla="*/ 526749 w 5544762"/>
              <a:gd name="connsiteY10" fmla="*/ 0 h 6386186"/>
              <a:gd name="connsiteX0" fmla="*/ 526749 w 5544762"/>
              <a:gd name="connsiteY0" fmla="*/ 0 h 6386186"/>
              <a:gd name="connsiteX1" fmla="*/ 3597254 w 5544762"/>
              <a:gd name="connsiteY1" fmla="*/ 215319 h 6386186"/>
              <a:gd name="connsiteX2" fmla="*/ 5058870 w 5544762"/>
              <a:gd name="connsiteY2" fmla="*/ 215319 h 6386186"/>
              <a:gd name="connsiteX3" fmla="*/ 5058870 w 5544762"/>
              <a:gd name="connsiteY3" fmla="*/ 317222 h 6386186"/>
              <a:gd name="connsiteX4" fmla="*/ 5544762 w 5544762"/>
              <a:gd name="connsiteY4" fmla="*/ 370474 h 6386186"/>
              <a:gd name="connsiteX5" fmla="*/ 5140987 w 5544762"/>
              <a:gd name="connsiteY5" fmla="*/ 6386186 h 6386186"/>
              <a:gd name="connsiteX6" fmla="*/ 3386661 w 5544762"/>
              <a:gd name="connsiteY6" fmla="*/ 6263875 h 6386186"/>
              <a:gd name="connsiteX7" fmla="*/ 0 w 5544762"/>
              <a:gd name="connsiteY7" fmla="*/ 6263875 h 6386186"/>
              <a:gd name="connsiteX8" fmla="*/ 29467 w 5544762"/>
              <a:gd name="connsiteY8" fmla="*/ 220096 h 6386186"/>
              <a:gd name="connsiteX9" fmla="*/ 510132 w 5544762"/>
              <a:gd name="connsiteY9" fmla="*/ 213887 h 6386186"/>
              <a:gd name="connsiteX10" fmla="*/ 526749 w 5544762"/>
              <a:gd name="connsiteY10" fmla="*/ 0 h 6386186"/>
              <a:gd name="connsiteX0" fmla="*/ 526749 w 5544762"/>
              <a:gd name="connsiteY0" fmla="*/ 0 h 6386186"/>
              <a:gd name="connsiteX1" fmla="*/ 3597254 w 5544762"/>
              <a:gd name="connsiteY1" fmla="*/ 215319 h 6386186"/>
              <a:gd name="connsiteX2" fmla="*/ 5058870 w 5544762"/>
              <a:gd name="connsiteY2" fmla="*/ 215319 h 6386186"/>
              <a:gd name="connsiteX3" fmla="*/ 5058870 w 5544762"/>
              <a:gd name="connsiteY3" fmla="*/ 317222 h 6386186"/>
              <a:gd name="connsiteX4" fmla="*/ 5544762 w 5544762"/>
              <a:gd name="connsiteY4" fmla="*/ 370474 h 6386186"/>
              <a:gd name="connsiteX5" fmla="*/ 5140987 w 5544762"/>
              <a:gd name="connsiteY5" fmla="*/ 6386186 h 6386186"/>
              <a:gd name="connsiteX6" fmla="*/ 3386661 w 5544762"/>
              <a:gd name="connsiteY6" fmla="*/ 6263875 h 6386186"/>
              <a:gd name="connsiteX7" fmla="*/ 0 w 5544762"/>
              <a:gd name="connsiteY7" fmla="*/ 6263875 h 6386186"/>
              <a:gd name="connsiteX8" fmla="*/ 28998 w 5544762"/>
              <a:gd name="connsiteY8" fmla="*/ 207331 h 6386186"/>
              <a:gd name="connsiteX9" fmla="*/ 510132 w 5544762"/>
              <a:gd name="connsiteY9" fmla="*/ 213887 h 6386186"/>
              <a:gd name="connsiteX10" fmla="*/ 526749 w 5544762"/>
              <a:gd name="connsiteY10" fmla="*/ 0 h 6386186"/>
              <a:gd name="connsiteX0" fmla="*/ 526749 w 5544762"/>
              <a:gd name="connsiteY0" fmla="*/ 0 h 6386186"/>
              <a:gd name="connsiteX1" fmla="*/ 3597254 w 5544762"/>
              <a:gd name="connsiteY1" fmla="*/ 215319 h 6386186"/>
              <a:gd name="connsiteX2" fmla="*/ 5058870 w 5544762"/>
              <a:gd name="connsiteY2" fmla="*/ 215319 h 6386186"/>
              <a:gd name="connsiteX3" fmla="*/ 5058870 w 5544762"/>
              <a:gd name="connsiteY3" fmla="*/ 317222 h 6386186"/>
              <a:gd name="connsiteX4" fmla="*/ 5544762 w 5544762"/>
              <a:gd name="connsiteY4" fmla="*/ 370474 h 6386186"/>
              <a:gd name="connsiteX5" fmla="*/ 5140987 w 5544762"/>
              <a:gd name="connsiteY5" fmla="*/ 6386186 h 6386186"/>
              <a:gd name="connsiteX6" fmla="*/ 3386661 w 5544762"/>
              <a:gd name="connsiteY6" fmla="*/ 6263875 h 6386186"/>
              <a:gd name="connsiteX7" fmla="*/ 0 w 5544762"/>
              <a:gd name="connsiteY7" fmla="*/ 6263875 h 6386186"/>
              <a:gd name="connsiteX8" fmla="*/ 19425 w 5544762"/>
              <a:gd name="connsiteY8" fmla="*/ 207682 h 6386186"/>
              <a:gd name="connsiteX9" fmla="*/ 510132 w 5544762"/>
              <a:gd name="connsiteY9" fmla="*/ 213887 h 6386186"/>
              <a:gd name="connsiteX10" fmla="*/ 526749 w 5544762"/>
              <a:gd name="connsiteY10" fmla="*/ 0 h 6386186"/>
              <a:gd name="connsiteX0" fmla="*/ 542354 w 5560367"/>
              <a:gd name="connsiteY0" fmla="*/ 0 h 6386186"/>
              <a:gd name="connsiteX1" fmla="*/ 3612859 w 5560367"/>
              <a:gd name="connsiteY1" fmla="*/ 215319 h 6386186"/>
              <a:gd name="connsiteX2" fmla="*/ 5074475 w 5560367"/>
              <a:gd name="connsiteY2" fmla="*/ 215319 h 6386186"/>
              <a:gd name="connsiteX3" fmla="*/ 5074475 w 5560367"/>
              <a:gd name="connsiteY3" fmla="*/ 317222 h 6386186"/>
              <a:gd name="connsiteX4" fmla="*/ 5560367 w 5560367"/>
              <a:gd name="connsiteY4" fmla="*/ 370474 h 6386186"/>
              <a:gd name="connsiteX5" fmla="*/ 5156592 w 5560367"/>
              <a:gd name="connsiteY5" fmla="*/ 6386186 h 6386186"/>
              <a:gd name="connsiteX6" fmla="*/ 3402266 w 5560367"/>
              <a:gd name="connsiteY6" fmla="*/ 6263875 h 6386186"/>
              <a:gd name="connsiteX7" fmla="*/ 0 w 5560367"/>
              <a:gd name="connsiteY7" fmla="*/ 6274035 h 6386186"/>
              <a:gd name="connsiteX8" fmla="*/ 35030 w 5560367"/>
              <a:gd name="connsiteY8" fmla="*/ 207682 h 6386186"/>
              <a:gd name="connsiteX9" fmla="*/ 525737 w 5560367"/>
              <a:gd name="connsiteY9" fmla="*/ 213887 h 6386186"/>
              <a:gd name="connsiteX10" fmla="*/ 542354 w 5560367"/>
              <a:gd name="connsiteY10" fmla="*/ 0 h 6386186"/>
              <a:gd name="connsiteX0" fmla="*/ 542354 w 5560367"/>
              <a:gd name="connsiteY0" fmla="*/ 0 h 6386186"/>
              <a:gd name="connsiteX1" fmla="*/ 3612859 w 5560367"/>
              <a:gd name="connsiteY1" fmla="*/ 215319 h 6386186"/>
              <a:gd name="connsiteX2" fmla="*/ 5074475 w 5560367"/>
              <a:gd name="connsiteY2" fmla="*/ 215319 h 6386186"/>
              <a:gd name="connsiteX3" fmla="*/ 5074475 w 5560367"/>
              <a:gd name="connsiteY3" fmla="*/ 317222 h 6386186"/>
              <a:gd name="connsiteX4" fmla="*/ 5560367 w 5560367"/>
              <a:gd name="connsiteY4" fmla="*/ 370474 h 6386186"/>
              <a:gd name="connsiteX5" fmla="*/ 5156592 w 5560367"/>
              <a:gd name="connsiteY5" fmla="*/ 6386186 h 6386186"/>
              <a:gd name="connsiteX6" fmla="*/ 3399894 w 5560367"/>
              <a:gd name="connsiteY6" fmla="*/ 6286330 h 6386186"/>
              <a:gd name="connsiteX7" fmla="*/ 0 w 5560367"/>
              <a:gd name="connsiteY7" fmla="*/ 6274035 h 6386186"/>
              <a:gd name="connsiteX8" fmla="*/ 35030 w 5560367"/>
              <a:gd name="connsiteY8" fmla="*/ 207682 h 6386186"/>
              <a:gd name="connsiteX9" fmla="*/ 525737 w 5560367"/>
              <a:gd name="connsiteY9" fmla="*/ 213887 h 6386186"/>
              <a:gd name="connsiteX10" fmla="*/ 542354 w 5560367"/>
              <a:gd name="connsiteY10" fmla="*/ 0 h 6386186"/>
              <a:gd name="connsiteX0" fmla="*/ 544959 w 5562972"/>
              <a:gd name="connsiteY0" fmla="*/ 0 h 6386186"/>
              <a:gd name="connsiteX1" fmla="*/ 3615464 w 5562972"/>
              <a:gd name="connsiteY1" fmla="*/ 215319 h 6386186"/>
              <a:gd name="connsiteX2" fmla="*/ 5077080 w 5562972"/>
              <a:gd name="connsiteY2" fmla="*/ 215319 h 6386186"/>
              <a:gd name="connsiteX3" fmla="*/ 5077080 w 5562972"/>
              <a:gd name="connsiteY3" fmla="*/ 317222 h 6386186"/>
              <a:gd name="connsiteX4" fmla="*/ 5562972 w 5562972"/>
              <a:gd name="connsiteY4" fmla="*/ 370474 h 6386186"/>
              <a:gd name="connsiteX5" fmla="*/ 5159197 w 5562972"/>
              <a:gd name="connsiteY5" fmla="*/ 6386186 h 6386186"/>
              <a:gd name="connsiteX6" fmla="*/ 3402499 w 5562972"/>
              <a:gd name="connsiteY6" fmla="*/ 6286330 h 6386186"/>
              <a:gd name="connsiteX7" fmla="*/ 0 w 5562972"/>
              <a:gd name="connsiteY7" fmla="*/ 6290108 h 6386186"/>
              <a:gd name="connsiteX8" fmla="*/ 37635 w 5562972"/>
              <a:gd name="connsiteY8" fmla="*/ 207682 h 6386186"/>
              <a:gd name="connsiteX9" fmla="*/ 528342 w 5562972"/>
              <a:gd name="connsiteY9" fmla="*/ 213887 h 6386186"/>
              <a:gd name="connsiteX10" fmla="*/ 544959 w 5562972"/>
              <a:gd name="connsiteY10" fmla="*/ 0 h 638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62972" h="6386186">
                <a:moveTo>
                  <a:pt x="544959" y="0"/>
                </a:moveTo>
                <a:lnTo>
                  <a:pt x="3615464" y="215319"/>
                </a:lnTo>
                <a:lnTo>
                  <a:pt x="5077080" y="215319"/>
                </a:lnTo>
                <a:lnTo>
                  <a:pt x="5077080" y="317222"/>
                </a:lnTo>
                <a:lnTo>
                  <a:pt x="5562972" y="370474"/>
                </a:lnTo>
                <a:lnTo>
                  <a:pt x="5159197" y="6386186"/>
                </a:lnTo>
                <a:lnTo>
                  <a:pt x="3402499" y="6286330"/>
                </a:lnTo>
                <a:lnTo>
                  <a:pt x="0" y="6290108"/>
                </a:lnTo>
                <a:lnTo>
                  <a:pt x="37635" y="207682"/>
                </a:lnTo>
                <a:lnTo>
                  <a:pt x="528342" y="213887"/>
                </a:lnTo>
                <a:lnTo>
                  <a:pt x="54495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17">
            <a:extLst>
              <a:ext uri="{FF2B5EF4-FFF2-40B4-BE49-F238E27FC236}">
                <a16:creationId xmlns:a16="http://schemas.microsoft.com/office/drawing/2014/main" id="{8C2E4E6E-CB3A-47BF-ACA6-F9D156916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33430">
            <a:off x="6267202" y="269844"/>
            <a:ext cx="5523774" cy="6254109"/>
          </a:xfrm>
          <a:custGeom>
            <a:avLst/>
            <a:gdLst>
              <a:gd name="connsiteX0" fmla="*/ 872417 w 5623208"/>
              <a:gd name="connsiteY0" fmla="*/ 0 h 6366690"/>
              <a:gd name="connsiteX1" fmla="*/ 3697815 w 5623208"/>
              <a:gd name="connsiteY1" fmla="*/ 355576 h 6366690"/>
              <a:gd name="connsiteX2" fmla="*/ 3785655 w 5623208"/>
              <a:gd name="connsiteY2" fmla="*/ 366401 h 6366690"/>
              <a:gd name="connsiteX3" fmla="*/ 4684791 w 5623208"/>
              <a:gd name="connsiteY3" fmla="*/ 424273 h 6366690"/>
              <a:gd name="connsiteX4" fmla="*/ 5106555 w 5623208"/>
              <a:gd name="connsiteY4" fmla="*/ 446617 h 6366690"/>
              <a:gd name="connsiteX5" fmla="*/ 5138062 w 5623208"/>
              <a:gd name="connsiteY5" fmla="*/ 470471 h 6366690"/>
              <a:gd name="connsiteX6" fmla="*/ 5136057 w 5623208"/>
              <a:gd name="connsiteY6" fmla="*/ 505207 h 6366690"/>
              <a:gd name="connsiteX7" fmla="*/ 5139359 w 5623208"/>
              <a:gd name="connsiteY7" fmla="*/ 507086 h 6366690"/>
              <a:gd name="connsiteX8" fmla="*/ 5157923 w 5623208"/>
              <a:gd name="connsiteY8" fmla="*/ 541629 h 6366690"/>
              <a:gd name="connsiteX9" fmla="*/ 5157276 w 5623208"/>
              <a:gd name="connsiteY9" fmla="*/ 543250 h 6366690"/>
              <a:gd name="connsiteX10" fmla="*/ 5593437 w 5623208"/>
              <a:gd name="connsiteY10" fmla="*/ 600433 h 6366690"/>
              <a:gd name="connsiteX11" fmla="*/ 5623208 w 5623208"/>
              <a:gd name="connsiteY11" fmla="*/ 626421 h 6366690"/>
              <a:gd name="connsiteX12" fmla="*/ 5618792 w 5623208"/>
              <a:gd name="connsiteY12" fmla="*/ 660933 h 6366690"/>
              <a:gd name="connsiteX13" fmla="*/ 5621956 w 5623208"/>
              <a:gd name="connsiteY13" fmla="*/ 663037 h 6366690"/>
              <a:gd name="connsiteX14" fmla="*/ 5590155 w 5623208"/>
              <a:gd name="connsiteY14" fmla="*/ 884737 h 6366690"/>
              <a:gd name="connsiteX15" fmla="*/ 5585890 w 5623208"/>
              <a:gd name="connsiteY15" fmla="*/ 935343 h 6366690"/>
              <a:gd name="connsiteX16" fmla="*/ 5580230 w 5623208"/>
              <a:gd name="connsiteY16" fmla="*/ 966164 h 6366690"/>
              <a:gd name="connsiteX17" fmla="*/ 5579158 w 5623208"/>
              <a:gd name="connsiteY17" fmla="*/ 970674 h 6366690"/>
              <a:gd name="connsiteX18" fmla="*/ 5546957 w 5623208"/>
              <a:gd name="connsiteY18" fmla="*/ 1222322 h 6366690"/>
              <a:gd name="connsiteX19" fmla="*/ 5548520 w 5623208"/>
              <a:gd name="connsiteY19" fmla="*/ 1227732 h 6366690"/>
              <a:gd name="connsiteX20" fmla="*/ 5526359 w 5623208"/>
              <a:gd name="connsiteY20" fmla="*/ 1383280 h 6366690"/>
              <a:gd name="connsiteX21" fmla="*/ 5528633 w 5623208"/>
              <a:gd name="connsiteY21" fmla="*/ 1384426 h 6366690"/>
              <a:gd name="connsiteX22" fmla="*/ 5530523 w 5623208"/>
              <a:gd name="connsiteY22" fmla="*/ 1424237 h 6366690"/>
              <a:gd name="connsiteX23" fmla="*/ 5517617 w 5623208"/>
              <a:gd name="connsiteY23" fmla="*/ 1531388 h 6366690"/>
              <a:gd name="connsiteX24" fmla="*/ 5513063 w 5623208"/>
              <a:gd name="connsiteY24" fmla="*/ 1595000 h 6366690"/>
              <a:gd name="connsiteX25" fmla="*/ 5516308 w 5623208"/>
              <a:gd name="connsiteY25" fmla="*/ 1618384 h 6366690"/>
              <a:gd name="connsiteX26" fmla="*/ 5523443 w 5623208"/>
              <a:gd name="connsiteY26" fmla="*/ 1709522 h 6366690"/>
              <a:gd name="connsiteX27" fmla="*/ 5522189 w 5623208"/>
              <a:gd name="connsiteY27" fmla="*/ 1764506 h 6366690"/>
              <a:gd name="connsiteX28" fmla="*/ 5518638 w 5623208"/>
              <a:gd name="connsiteY28" fmla="*/ 1801139 h 6366690"/>
              <a:gd name="connsiteX29" fmla="*/ 5504429 w 5623208"/>
              <a:gd name="connsiteY29" fmla="*/ 1849233 h 6366690"/>
              <a:gd name="connsiteX30" fmla="*/ 5507809 w 5623208"/>
              <a:gd name="connsiteY30" fmla="*/ 1853795 h 6366690"/>
              <a:gd name="connsiteX31" fmla="*/ 5510038 w 5623208"/>
              <a:gd name="connsiteY31" fmla="*/ 1868006 h 6366690"/>
              <a:gd name="connsiteX32" fmla="*/ 5488584 w 5623208"/>
              <a:gd name="connsiteY32" fmla="*/ 1933202 h 6366690"/>
              <a:gd name="connsiteX33" fmla="*/ 5470690 w 5623208"/>
              <a:gd name="connsiteY33" fmla="*/ 2012779 h 6366690"/>
              <a:gd name="connsiteX34" fmla="*/ 5464354 w 5623208"/>
              <a:gd name="connsiteY34" fmla="*/ 2024356 h 6366690"/>
              <a:gd name="connsiteX35" fmla="*/ 5442604 w 5623208"/>
              <a:gd name="connsiteY35" fmla="*/ 2101880 h 6366690"/>
              <a:gd name="connsiteX36" fmla="*/ 5437204 w 5623208"/>
              <a:gd name="connsiteY36" fmla="*/ 2182873 h 6366690"/>
              <a:gd name="connsiteX37" fmla="*/ 5421618 w 5623208"/>
              <a:gd name="connsiteY37" fmla="*/ 2220054 h 6366690"/>
              <a:gd name="connsiteX38" fmla="*/ 5419286 w 5623208"/>
              <a:gd name="connsiteY38" fmla="*/ 2220029 h 6366690"/>
              <a:gd name="connsiteX39" fmla="*/ 5398133 w 5623208"/>
              <a:gd name="connsiteY39" fmla="*/ 2385341 h 6366690"/>
              <a:gd name="connsiteX40" fmla="*/ 5406093 w 5623208"/>
              <a:gd name="connsiteY40" fmla="*/ 2412393 h 6366690"/>
              <a:gd name="connsiteX41" fmla="*/ 5404840 w 5623208"/>
              <a:gd name="connsiteY41" fmla="*/ 2467379 h 6366690"/>
              <a:gd name="connsiteX42" fmla="*/ 5387079 w 5623208"/>
              <a:gd name="connsiteY42" fmla="*/ 2552105 h 6366690"/>
              <a:gd name="connsiteX43" fmla="*/ 5390460 w 5623208"/>
              <a:gd name="connsiteY43" fmla="*/ 2556667 h 6366690"/>
              <a:gd name="connsiteX44" fmla="*/ 5392688 w 5623208"/>
              <a:gd name="connsiteY44" fmla="*/ 2570878 h 6366690"/>
              <a:gd name="connsiteX45" fmla="*/ 5371234 w 5623208"/>
              <a:gd name="connsiteY45" fmla="*/ 2636075 h 6366690"/>
              <a:gd name="connsiteX46" fmla="*/ 5359196 w 5623208"/>
              <a:gd name="connsiteY46" fmla="*/ 2689610 h 6366690"/>
              <a:gd name="connsiteX47" fmla="*/ 5215593 w 5623208"/>
              <a:gd name="connsiteY47" fmla="*/ 3838038 h 6366690"/>
              <a:gd name="connsiteX48" fmla="*/ 5181878 w 5623208"/>
              <a:gd name="connsiteY48" fmla="*/ 4113853 h 6366690"/>
              <a:gd name="connsiteX49" fmla="*/ 5157000 w 5623208"/>
              <a:gd name="connsiteY49" fmla="*/ 4290549 h 6366690"/>
              <a:gd name="connsiteX50" fmla="*/ 4929971 w 5623208"/>
              <a:gd name="connsiteY50" fmla="*/ 6072079 h 6366690"/>
              <a:gd name="connsiteX51" fmla="*/ 4933151 w 5623208"/>
              <a:gd name="connsiteY51" fmla="*/ 6112553 h 6366690"/>
              <a:gd name="connsiteX52" fmla="*/ 4926630 w 5623208"/>
              <a:gd name="connsiteY52" fmla="*/ 6185986 h 6366690"/>
              <a:gd name="connsiteX53" fmla="*/ 4906534 w 5623208"/>
              <a:gd name="connsiteY53" fmla="*/ 6296229 h 6366690"/>
              <a:gd name="connsiteX54" fmla="*/ 4908381 w 5623208"/>
              <a:gd name="connsiteY54" fmla="*/ 6317640 h 6366690"/>
              <a:gd name="connsiteX55" fmla="*/ 4892435 w 5623208"/>
              <a:gd name="connsiteY55" fmla="*/ 6366690 h 6366690"/>
              <a:gd name="connsiteX56" fmla="*/ 3556971 w 5623208"/>
              <a:gd name="connsiteY56" fmla="*/ 6192741 h 6366690"/>
              <a:gd name="connsiteX57" fmla="*/ 3371058 w 5623208"/>
              <a:gd name="connsiteY57" fmla="*/ 6167768 h 6366690"/>
              <a:gd name="connsiteX58" fmla="*/ 0 w 5623208"/>
              <a:gd name="connsiteY58" fmla="*/ 5980367 h 6366690"/>
              <a:gd name="connsiteX59" fmla="*/ 101274 w 5623208"/>
              <a:gd name="connsiteY59" fmla="*/ 4376215 h 6366690"/>
              <a:gd name="connsiteX60" fmla="*/ 355207 w 5623208"/>
              <a:gd name="connsiteY60" fmla="*/ 175988 h 6366690"/>
              <a:gd name="connsiteX61" fmla="*/ 742771 w 5623208"/>
              <a:gd name="connsiteY61" fmla="*/ 202473 h 6366690"/>
              <a:gd name="connsiteX62" fmla="*/ 845164 w 5623208"/>
              <a:gd name="connsiteY62" fmla="*/ 208472 h 636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623208" h="6366690">
                <a:moveTo>
                  <a:pt x="872417" y="0"/>
                </a:moveTo>
                <a:cubicBezTo>
                  <a:pt x="1167962" y="48421"/>
                  <a:pt x="2735727" y="237364"/>
                  <a:pt x="3697815" y="355576"/>
                </a:cubicBezTo>
                <a:lnTo>
                  <a:pt x="3785655" y="366401"/>
                </a:lnTo>
                <a:lnTo>
                  <a:pt x="4684791" y="424273"/>
                </a:lnTo>
                <a:lnTo>
                  <a:pt x="5106555" y="446617"/>
                </a:lnTo>
                <a:lnTo>
                  <a:pt x="5138062" y="470471"/>
                </a:lnTo>
                <a:cubicBezTo>
                  <a:pt x="5137394" y="482050"/>
                  <a:pt x="5136725" y="493628"/>
                  <a:pt x="5136057" y="505207"/>
                </a:cubicBezTo>
                <a:lnTo>
                  <a:pt x="5139359" y="507086"/>
                </a:lnTo>
                <a:cubicBezTo>
                  <a:pt x="5150206" y="508953"/>
                  <a:pt x="5160602" y="494702"/>
                  <a:pt x="5157923" y="541629"/>
                </a:cubicBezTo>
                <a:lnTo>
                  <a:pt x="5157276" y="543250"/>
                </a:lnTo>
                <a:lnTo>
                  <a:pt x="5593437" y="600433"/>
                </a:lnTo>
                <a:lnTo>
                  <a:pt x="5623208" y="626421"/>
                </a:lnTo>
                <a:cubicBezTo>
                  <a:pt x="5621737" y="637925"/>
                  <a:pt x="5620265" y="649429"/>
                  <a:pt x="5618792" y="660933"/>
                </a:cubicBezTo>
                <a:lnTo>
                  <a:pt x="5621956" y="663037"/>
                </a:lnTo>
                <a:cubicBezTo>
                  <a:pt x="5617183" y="700337"/>
                  <a:pt x="5596165" y="839353"/>
                  <a:pt x="5590155" y="884737"/>
                </a:cubicBezTo>
                <a:cubicBezTo>
                  <a:pt x="5588733" y="901605"/>
                  <a:pt x="5587312" y="918475"/>
                  <a:pt x="5585890" y="935343"/>
                </a:cubicBezTo>
                <a:cubicBezTo>
                  <a:pt x="5585210" y="940697"/>
                  <a:pt x="5583175" y="952102"/>
                  <a:pt x="5580230" y="966164"/>
                </a:cubicBezTo>
                <a:lnTo>
                  <a:pt x="5579158" y="970674"/>
                </a:lnTo>
                <a:lnTo>
                  <a:pt x="5546957" y="1222322"/>
                </a:lnTo>
                <a:lnTo>
                  <a:pt x="5548520" y="1227732"/>
                </a:lnTo>
                <a:cubicBezTo>
                  <a:pt x="5545087" y="1254558"/>
                  <a:pt x="5529673" y="1357165"/>
                  <a:pt x="5526359" y="1383280"/>
                </a:cubicBezTo>
                <a:lnTo>
                  <a:pt x="5528633" y="1384426"/>
                </a:lnTo>
                <a:cubicBezTo>
                  <a:pt x="5529773" y="1391478"/>
                  <a:pt x="5532358" y="1399744"/>
                  <a:pt x="5530523" y="1424237"/>
                </a:cubicBezTo>
                <a:cubicBezTo>
                  <a:pt x="5516226" y="1453180"/>
                  <a:pt x="5536447" y="1495549"/>
                  <a:pt x="5517617" y="1531388"/>
                </a:cubicBezTo>
                <a:cubicBezTo>
                  <a:pt x="5512467" y="1544691"/>
                  <a:pt x="5507400" y="1586619"/>
                  <a:pt x="5513063" y="1595000"/>
                </a:cubicBezTo>
                <a:cubicBezTo>
                  <a:pt x="5513370" y="1603836"/>
                  <a:pt x="5509660" y="1613865"/>
                  <a:pt x="5516308" y="1618384"/>
                </a:cubicBezTo>
                <a:cubicBezTo>
                  <a:pt x="5518038" y="1637471"/>
                  <a:pt x="5522462" y="1685169"/>
                  <a:pt x="5523443" y="1709522"/>
                </a:cubicBezTo>
                <a:lnTo>
                  <a:pt x="5522189" y="1764506"/>
                </a:lnTo>
                <a:cubicBezTo>
                  <a:pt x="5521005" y="1776717"/>
                  <a:pt x="5519821" y="1788928"/>
                  <a:pt x="5518638" y="1801139"/>
                </a:cubicBezTo>
                <a:cubicBezTo>
                  <a:pt x="5515678" y="1815261"/>
                  <a:pt x="5506233" y="1840457"/>
                  <a:pt x="5504429" y="1849233"/>
                </a:cubicBezTo>
                <a:cubicBezTo>
                  <a:pt x="5505712" y="1850428"/>
                  <a:pt x="5506853" y="1851964"/>
                  <a:pt x="5507809" y="1853795"/>
                </a:cubicBezTo>
                <a:lnTo>
                  <a:pt x="5510038" y="1868006"/>
                </a:lnTo>
                <a:lnTo>
                  <a:pt x="5488584" y="1933202"/>
                </a:lnTo>
                <a:lnTo>
                  <a:pt x="5470690" y="2012779"/>
                </a:lnTo>
                <a:lnTo>
                  <a:pt x="5464354" y="2024356"/>
                </a:lnTo>
                <a:cubicBezTo>
                  <a:pt x="5455563" y="2051479"/>
                  <a:pt x="5456747" y="2085645"/>
                  <a:pt x="5442604" y="2101880"/>
                </a:cubicBezTo>
                <a:cubicBezTo>
                  <a:pt x="5440805" y="2128877"/>
                  <a:pt x="5439003" y="2155876"/>
                  <a:pt x="5437204" y="2182873"/>
                </a:cubicBezTo>
                <a:cubicBezTo>
                  <a:pt x="5421024" y="2178161"/>
                  <a:pt x="5425245" y="2210396"/>
                  <a:pt x="5421618" y="2220054"/>
                </a:cubicBezTo>
                <a:lnTo>
                  <a:pt x="5419286" y="2220029"/>
                </a:lnTo>
                <a:lnTo>
                  <a:pt x="5398133" y="2385341"/>
                </a:lnTo>
                <a:lnTo>
                  <a:pt x="5406093" y="2412393"/>
                </a:lnTo>
                <a:cubicBezTo>
                  <a:pt x="5405674" y="2430722"/>
                  <a:pt x="5405258" y="2449050"/>
                  <a:pt x="5404840" y="2467379"/>
                </a:cubicBezTo>
                <a:cubicBezTo>
                  <a:pt x="5401672" y="2490664"/>
                  <a:pt x="5389477" y="2537223"/>
                  <a:pt x="5387079" y="2552105"/>
                </a:cubicBezTo>
                <a:cubicBezTo>
                  <a:pt x="5388363" y="2553300"/>
                  <a:pt x="5389503" y="2554836"/>
                  <a:pt x="5390460" y="2556667"/>
                </a:cubicBezTo>
                <a:lnTo>
                  <a:pt x="5392688" y="2570878"/>
                </a:lnTo>
                <a:lnTo>
                  <a:pt x="5371234" y="2636075"/>
                </a:lnTo>
                <a:lnTo>
                  <a:pt x="5359196" y="2689610"/>
                </a:lnTo>
                <a:cubicBezTo>
                  <a:pt x="5311328" y="3072419"/>
                  <a:pt x="5246074" y="3459592"/>
                  <a:pt x="5215593" y="3838038"/>
                </a:cubicBezTo>
                <a:cubicBezTo>
                  <a:pt x="5206276" y="3923698"/>
                  <a:pt x="5191193" y="4028192"/>
                  <a:pt x="5181878" y="4113853"/>
                </a:cubicBezTo>
                <a:cubicBezTo>
                  <a:pt x="5189776" y="4107916"/>
                  <a:pt x="5166635" y="4270998"/>
                  <a:pt x="5157000" y="4290549"/>
                </a:cubicBezTo>
                <a:lnTo>
                  <a:pt x="4929971" y="6072079"/>
                </a:lnTo>
                <a:lnTo>
                  <a:pt x="4933151" y="6112553"/>
                </a:lnTo>
                <a:cubicBezTo>
                  <a:pt x="4939075" y="6121643"/>
                  <a:pt x="4931067" y="6155374"/>
                  <a:pt x="4926630" y="6185986"/>
                </a:cubicBezTo>
                <a:cubicBezTo>
                  <a:pt x="4922193" y="6216598"/>
                  <a:pt x="4912105" y="6271501"/>
                  <a:pt x="4906534" y="6296229"/>
                </a:cubicBezTo>
                <a:lnTo>
                  <a:pt x="4908381" y="6317640"/>
                </a:lnTo>
                <a:cubicBezTo>
                  <a:pt x="4905499" y="6340266"/>
                  <a:pt x="4899040" y="6341266"/>
                  <a:pt x="4892435" y="6366690"/>
                </a:cubicBezTo>
                <a:cubicBezTo>
                  <a:pt x="4839785" y="6364119"/>
                  <a:pt x="4290536" y="6291190"/>
                  <a:pt x="3556971" y="6192741"/>
                </a:cubicBezTo>
                <a:lnTo>
                  <a:pt x="3371058" y="6167768"/>
                </a:lnTo>
                <a:lnTo>
                  <a:pt x="0" y="5980367"/>
                </a:lnTo>
                <a:lnTo>
                  <a:pt x="101274" y="4376215"/>
                </a:lnTo>
                <a:lnTo>
                  <a:pt x="355207" y="175988"/>
                </a:lnTo>
                <a:cubicBezTo>
                  <a:pt x="424022" y="182392"/>
                  <a:pt x="560944" y="191548"/>
                  <a:pt x="742771" y="202473"/>
                </a:cubicBezTo>
                <a:lnTo>
                  <a:pt x="845164" y="20847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A182A16-6D6A-BAFE-C815-3A2B7B7D30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7" r="2" b="4771"/>
          <a:stretch/>
        </p:blipFill>
        <p:spPr>
          <a:xfrm rot="256279">
            <a:off x="6352738" y="454814"/>
            <a:ext cx="5199578" cy="5929095"/>
          </a:xfrm>
          <a:custGeom>
            <a:avLst/>
            <a:gdLst/>
            <a:ahLst/>
            <a:cxnLst/>
            <a:rect l="l" t="t" r="r" b="b"/>
            <a:pathLst>
              <a:path w="5293176" h="6035825">
                <a:moveTo>
                  <a:pt x="498427" y="0"/>
                </a:moveTo>
                <a:cubicBezTo>
                  <a:pt x="797211" y="20493"/>
                  <a:pt x="2375785" y="61586"/>
                  <a:pt x="3344719" y="89057"/>
                </a:cubicBezTo>
                <a:lnTo>
                  <a:pt x="3433187" y="91598"/>
                </a:lnTo>
                <a:lnTo>
                  <a:pt x="4333788" y="64898"/>
                </a:lnTo>
                <a:lnTo>
                  <a:pt x="4755789" y="47593"/>
                </a:lnTo>
                <a:lnTo>
                  <a:pt x="4789394" y="68387"/>
                </a:lnTo>
                <a:cubicBezTo>
                  <a:pt x="4789815" y="79978"/>
                  <a:pt x="4790234" y="91567"/>
                  <a:pt x="4790655" y="103158"/>
                </a:cubicBezTo>
                <a:lnTo>
                  <a:pt x="4794119" y="104719"/>
                </a:lnTo>
                <a:cubicBezTo>
                  <a:pt x="4805093" y="105561"/>
                  <a:pt x="4814107" y="90398"/>
                  <a:pt x="4815840" y="137369"/>
                </a:cubicBezTo>
                <a:lnTo>
                  <a:pt x="4815348" y="139044"/>
                </a:lnTo>
                <a:lnTo>
                  <a:pt x="5254949" y="155074"/>
                </a:lnTo>
                <a:lnTo>
                  <a:pt x="5287026" y="178155"/>
                </a:lnTo>
                <a:cubicBezTo>
                  <a:pt x="5286640" y="189747"/>
                  <a:pt x="5286254" y="201338"/>
                  <a:pt x="5285866" y="212929"/>
                </a:cubicBezTo>
                <a:lnTo>
                  <a:pt x="5289213" y="214727"/>
                </a:lnTo>
                <a:cubicBezTo>
                  <a:pt x="5287959" y="252311"/>
                  <a:pt x="5280070" y="392685"/>
                  <a:pt x="5278342" y="438433"/>
                </a:cubicBezTo>
                <a:cubicBezTo>
                  <a:pt x="5278508" y="455360"/>
                  <a:pt x="5278676" y="472288"/>
                  <a:pt x="5278842" y="489215"/>
                </a:cubicBezTo>
                <a:cubicBezTo>
                  <a:pt x="5278667" y="494610"/>
                  <a:pt x="5277710" y="506155"/>
                  <a:pt x="5276097" y="520431"/>
                </a:cubicBezTo>
                <a:lnTo>
                  <a:pt x="5275453" y="525022"/>
                </a:lnTo>
                <a:lnTo>
                  <a:pt x="5266992" y="778581"/>
                </a:lnTo>
                <a:lnTo>
                  <a:pt x="5269055" y="783820"/>
                </a:lnTo>
                <a:cubicBezTo>
                  <a:pt x="5268153" y="810850"/>
                  <a:pt x="5262429" y="914450"/>
                  <a:pt x="5261578" y="940761"/>
                </a:cubicBezTo>
                <a:lnTo>
                  <a:pt x="5263950" y="941689"/>
                </a:lnTo>
                <a:cubicBezTo>
                  <a:pt x="5265746" y="948603"/>
                  <a:pt x="5269095" y="956590"/>
                  <a:pt x="5269565" y="981147"/>
                </a:cubicBezTo>
                <a:cubicBezTo>
                  <a:pt x="5258045" y="1011303"/>
                  <a:pt x="5282150" y="1051589"/>
                  <a:pt x="5266764" y="1089036"/>
                </a:cubicBezTo>
                <a:cubicBezTo>
                  <a:pt x="5262884" y="1102764"/>
                  <a:pt x="5261771" y="1144982"/>
                  <a:pt x="5268195" y="1152795"/>
                </a:cubicBezTo>
                <a:cubicBezTo>
                  <a:pt x="5269329" y="1161563"/>
                  <a:pt x="5266576" y="1171896"/>
                  <a:pt x="5273619" y="1175772"/>
                </a:cubicBezTo>
                <a:cubicBezTo>
                  <a:pt x="5277131" y="1194612"/>
                  <a:pt x="5286008" y="1241685"/>
                  <a:pt x="5289269" y="1265839"/>
                </a:cubicBezTo>
                <a:lnTo>
                  <a:pt x="5293176" y="1320698"/>
                </a:lnTo>
                <a:cubicBezTo>
                  <a:pt x="5293143" y="1332967"/>
                  <a:pt x="5293109" y="1345235"/>
                  <a:pt x="5293076" y="1357503"/>
                </a:cubicBezTo>
                <a:cubicBezTo>
                  <a:pt x="5291453" y="1371840"/>
                  <a:pt x="5284413" y="1397811"/>
                  <a:pt x="5283440" y="1406717"/>
                </a:cubicBezTo>
                <a:cubicBezTo>
                  <a:pt x="5284829" y="1407787"/>
                  <a:pt x="5286109" y="1409209"/>
                  <a:pt x="5287233" y="1410942"/>
                </a:cubicBezTo>
                <a:lnTo>
                  <a:pt x="5290784" y="1424882"/>
                </a:lnTo>
                <a:lnTo>
                  <a:pt x="5275539" y="1491802"/>
                </a:lnTo>
                <a:lnTo>
                  <a:pt x="5265186" y="1572707"/>
                </a:lnTo>
                <a:lnTo>
                  <a:pt x="5259964" y="1584827"/>
                </a:lnTo>
                <a:cubicBezTo>
                  <a:pt x="5253755" y="1612655"/>
                  <a:pt x="5258137" y="1646559"/>
                  <a:pt x="5245579" y="1664049"/>
                </a:cubicBezTo>
                <a:cubicBezTo>
                  <a:pt x="5246320" y="1691096"/>
                  <a:pt x="5247058" y="1718145"/>
                  <a:pt x="5247798" y="1745191"/>
                </a:cubicBezTo>
                <a:cubicBezTo>
                  <a:pt x="5231248" y="1742017"/>
                  <a:pt x="5238473" y="1773714"/>
                  <a:pt x="5235767" y="1783670"/>
                </a:cubicBezTo>
                <a:lnTo>
                  <a:pt x="5233443" y="1783864"/>
                </a:lnTo>
                <a:lnTo>
                  <a:pt x="5227886" y="1950431"/>
                </a:lnTo>
                <a:lnTo>
                  <a:pt x="5238347" y="1976617"/>
                </a:lnTo>
                <a:cubicBezTo>
                  <a:pt x="5239649" y="1994905"/>
                  <a:pt x="5240954" y="2013191"/>
                  <a:pt x="5242256" y="2031478"/>
                </a:cubicBezTo>
                <a:cubicBezTo>
                  <a:pt x="5241286" y="2054958"/>
                  <a:pt x="5233511" y="2102455"/>
                  <a:pt x="5232519" y="2117497"/>
                </a:cubicBezTo>
                <a:cubicBezTo>
                  <a:pt x="5233909" y="2118566"/>
                  <a:pt x="5235188" y="2119988"/>
                  <a:pt x="5236313" y="2121722"/>
                </a:cubicBezTo>
                <a:lnTo>
                  <a:pt x="5239863" y="2135661"/>
                </a:lnTo>
                <a:lnTo>
                  <a:pt x="5224618" y="2202583"/>
                </a:lnTo>
                <a:lnTo>
                  <a:pt x="5217653" y="2257010"/>
                </a:lnTo>
                <a:cubicBezTo>
                  <a:pt x="5205894" y="2642621"/>
                  <a:pt x="5177235" y="3034207"/>
                  <a:pt x="5182377" y="3413844"/>
                </a:cubicBezTo>
                <a:cubicBezTo>
                  <a:pt x="5181134" y="3500000"/>
                  <a:pt x="5175916" y="3605448"/>
                  <a:pt x="5174675" y="3691605"/>
                </a:cubicBezTo>
                <a:cubicBezTo>
                  <a:pt x="5181981" y="3684954"/>
                  <a:pt x="5174235" y="3849487"/>
                  <a:pt x="5166476" y="3869856"/>
                </a:cubicBezTo>
                <a:lnTo>
                  <a:pt x="5107510" y="5664825"/>
                </a:lnTo>
                <a:lnTo>
                  <a:pt x="5114472" y="5704822"/>
                </a:lnTo>
                <a:cubicBezTo>
                  <a:pt x="5121222" y="5713317"/>
                  <a:pt x="5116413" y="5747650"/>
                  <a:pt x="5114866" y="5778543"/>
                </a:cubicBezTo>
                <a:cubicBezTo>
                  <a:pt x="5113319" y="5809437"/>
                  <a:pt x="5108424" y="5865044"/>
                  <a:pt x="5105196" y="5890185"/>
                </a:cubicBezTo>
                <a:lnTo>
                  <a:pt x="5109043" y="5911328"/>
                </a:lnTo>
                <a:cubicBezTo>
                  <a:pt x="5108296" y="5934125"/>
                  <a:pt x="5101959" y="5935726"/>
                  <a:pt x="5097767" y="5961658"/>
                </a:cubicBezTo>
                <a:cubicBezTo>
                  <a:pt x="5045108" y="5964035"/>
                  <a:pt x="4491440" y="5942933"/>
                  <a:pt x="3751876" y="5913708"/>
                </a:cubicBezTo>
                <a:lnTo>
                  <a:pt x="3564440" y="5906279"/>
                </a:lnTo>
                <a:lnTo>
                  <a:pt x="190663" y="6035825"/>
                </a:lnTo>
                <a:lnTo>
                  <a:pt x="141062" y="4429245"/>
                </a:lnTo>
                <a:lnTo>
                  <a:pt x="0" y="223714"/>
                </a:lnTo>
                <a:cubicBezTo>
                  <a:pt x="69112" y="223637"/>
                  <a:pt x="206289" y="219912"/>
                  <a:pt x="388339" y="213738"/>
                </a:cubicBezTo>
                <a:lnTo>
                  <a:pt x="490844" y="210109"/>
                </a:lnTo>
                <a:close/>
              </a:path>
            </a:pathLst>
          </a:custGeom>
        </p:spPr>
      </p:pic>
      <p:sp>
        <p:nvSpPr>
          <p:cNvPr id="34" name="Freeform: Shape 19">
            <a:extLst>
              <a:ext uri="{FF2B5EF4-FFF2-40B4-BE49-F238E27FC236}">
                <a16:creationId xmlns:a16="http://schemas.microsoft.com/office/drawing/2014/main" id="{80BE5544-9916-45A5-828D-778175A5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56279">
            <a:off x="6350180" y="523366"/>
            <a:ext cx="1713244" cy="5730435"/>
          </a:xfrm>
          <a:custGeom>
            <a:avLst/>
            <a:gdLst>
              <a:gd name="connsiteX0" fmla="*/ 234738 w 3482710"/>
              <a:gd name="connsiteY0" fmla="*/ 0 h 5817193"/>
              <a:gd name="connsiteX1" fmla="*/ 493499 w 3482710"/>
              <a:gd name="connsiteY1" fmla="*/ 0 h 5817193"/>
              <a:gd name="connsiteX2" fmla="*/ 349380 w 3482710"/>
              <a:gd name="connsiteY2" fmla="*/ 3993011 h 5817193"/>
              <a:gd name="connsiteX3" fmla="*/ 298733 w 3482710"/>
              <a:gd name="connsiteY3" fmla="*/ 5571013 h 5817193"/>
              <a:gd name="connsiteX4" fmla="*/ 649818 w 3482710"/>
              <a:gd name="connsiteY4" fmla="*/ 5581185 h 5817193"/>
              <a:gd name="connsiteX5" fmla="*/ 3427184 w 3482710"/>
              <a:gd name="connsiteY5" fmla="*/ 5688584 h 5817193"/>
              <a:gd name="connsiteX6" fmla="*/ 3482710 w 3482710"/>
              <a:gd name="connsiteY6" fmla="*/ 5690785 h 5817193"/>
              <a:gd name="connsiteX7" fmla="*/ 190664 w 3482710"/>
              <a:gd name="connsiteY7" fmla="*/ 5817193 h 5817193"/>
              <a:gd name="connsiteX8" fmla="*/ 141063 w 3482710"/>
              <a:gd name="connsiteY8" fmla="*/ 4210613 h 5817193"/>
              <a:gd name="connsiteX9" fmla="*/ 0 w 3482710"/>
              <a:gd name="connsiteY9" fmla="*/ 5082 h 5817193"/>
              <a:gd name="connsiteX10" fmla="*/ 151819 w 3482710"/>
              <a:gd name="connsiteY10" fmla="*/ 2380 h 5817193"/>
              <a:gd name="connsiteX0" fmla="*/ 151819 w 3482710"/>
              <a:gd name="connsiteY0" fmla="*/ 2380 h 5817193"/>
              <a:gd name="connsiteX1" fmla="*/ 493499 w 3482710"/>
              <a:gd name="connsiteY1" fmla="*/ 0 h 5817193"/>
              <a:gd name="connsiteX2" fmla="*/ 349380 w 3482710"/>
              <a:gd name="connsiteY2" fmla="*/ 3993011 h 5817193"/>
              <a:gd name="connsiteX3" fmla="*/ 298733 w 3482710"/>
              <a:gd name="connsiteY3" fmla="*/ 5571013 h 5817193"/>
              <a:gd name="connsiteX4" fmla="*/ 649818 w 3482710"/>
              <a:gd name="connsiteY4" fmla="*/ 5581185 h 5817193"/>
              <a:gd name="connsiteX5" fmla="*/ 3427184 w 3482710"/>
              <a:gd name="connsiteY5" fmla="*/ 5688584 h 5817193"/>
              <a:gd name="connsiteX6" fmla="*/ 3482710 w 3482710"/>
              <a:gd name="connsiteY6" fmla="*/ 5690785 h 5817193"/>
              <a:gd name="connsiteX7" fmla="*/ 190664 w 3482710"/>
              <a:gd name="connsiteY7" fmla="*/ 5817193 h 5817193"/>
              <a:gd name="connsiteX8" fmla="*/ 141063 w 3482710"/>
              <a:gd name="connsiteY8" fmla="*/ 4210613 h 5817193"/>
              <a:gd name="connsiteX9" fmla="*/ 0 w 3482710"/>
              <a:gd name="connsiteY9" fmla="*/ 5082 h 5817193"/>
              <a:gd name="connsiteX10" fmla="*/ 151819 w 3482710"/>
              <a:gd name="connsiteY10" fmla="*/ 2380 h 5817193"/>
              <a:gd name="connsiteX0" fmla="*/ 151819 w 3482710"/>
              <a:gd name="connsiteY0" fmla="*/ 0 h 5814813"/>
              <a:gd name="connsiteX1" fmla="*/ 343333 w 3482710"/>
              <a:gd name="connsiteY1" fmla="*/ 389123 h 5814813"/>
              <a:gd name="connsiteX2" fmla="*/ 349380 w 3482710"/>
              <a:gd name="connsiteY2" fmla="*/ 3990631 h 5814813"/>
              <a:gd name="connsiteX3" fmla="*/ 298733 w 3482710"/>
              <a:gd name="connsiteY3" fmla="*/ 5568633 h 5814813"/>
              <a:gd name="connsiteX4" fmla="*/ 649818 w 3482710"/>
              <a:gd name="connsiteY4" fmla="*/ 5578805 h 5814813"/>
              <a:gd name="connsiteX5" fmla="*/ 3427184 w 3482710"/>
              <a:gd name="connsiteY5" fmla="*/ 5686204 h 5814813"/>
              <a:gd name="connsiteX6" fmla="*/ 3482710 w 3482710"/>
              <a:gd name="connsiteY6" fmla="*/ 5688405 h 5814813"/>
              <a:gd name="connsiteX7" fmla="*/ 190664 w 3482710"/>
              <a:gd name="connsiteY7" fmla="*/ 5814813 h 5814813"/>
              <a:gd name="connsiteX8" fmla="*/ 141063 w 3482710"/>
              <a:gd name="connsiteY8" fmla="*/ 4208233 h 5814813"/>
              <a:gd name="connsiteX9" fmla="*/ 0 w 3482710"/>
              <a:gd name="connsiteY9" fmla="*/ 2702 h 5814813"/>
              <a:gd name="connsiteX10" fmla="*/ 151819 w 3482710"/>
              <a:gd name="connsiteY10" fmla="*/ 0 h 5814813"/>
              <a:gd name="connsiteX0" fmla="*/ 151819 w 3482710"/>
              <a:gd name="connsiteY0" fmla="*/ 0 h 5814813"/>
              <a:gd name="connsiteX1" fmla="*/ 337970 w 3482710"/>
              <a:gd name="connsiteY1" fmla="*/ 13709 h 5814813"/>
              <a:gd name="connsiteX2" fmla="*/ 349380 w 3482710"/>
              <a:gd name="connsiteY2" fmla="*/ 3990631 h 5814813"/>
              <a:gd name="connsiteX3" fmla="*/ 298733 w 3482710"/>
              <a:gd name="connsiteY3" fmla="*/ 5568633 h 5814813"/>
              <a:gd name="connsiteX4" fmla="*/ 649818 w 3482710"/>
              <a:gd name="connsiteY4" fmla="*/ 5578805 h 5814813"/>
              <a:gd name="connsiteX5" fmla="*/ 3427184 w 3482710"/>
              <a:gd name="connsiteY5" fmla="*/ 5686204 h 5814813"/>
              <a:gd name="connsiteX6" fmla="*/ 3482710 w 3482710"/>
              <a:gd name="connsiteY6" fmla="*/ 5688405 h 5814813"/>
              <a:gd name="connsiteX7" fmla="*/ 190664 w 3482710"/>
              <a:gd name="connsiteY7" fmla="*/ 5814813 h 5814813"/>
              <a:gd name="connsiteX8" fmla="*/ 141063 w 3482710"/>
              <a:gd name="connsiteY8" fmla="*/ 4208233 h 5814813"/>
              <a:gd name="connsiteX9" fmla="*/ 0 w 3482710"/>
              <a:gd name="connsiteY9" fmla="*/ 2702 h 5814813"/>
              <a:gd name="connsiteX10" fmla="*/ 151819 w 3482710"/>
              <a:gd name="connsiteY10" fmla="*/ 0 h 5814813"/>
              <a:gd name="connsiteX0" fmla="*/ 151819 w 3482710"/>
              <a:gd name="connsiteY0" fmla="*/ 0 h 5814813"/>
              <a:gd name="connsiteX1" fmla="*/ 337970 w 3482710"/>
              <a:gd name="connsiteY1" fmla="*/ 13709 h 5814813"/>
              <a:gd name="connsiteX2" fmla="*/ 349380 w 3482710"/>
              <a:gd name="connsiteY2" fmla="*/ 3990631 h 5814813"/>
              <a:gd name="connsiteX3" fmla="*/ 261192 w 3482710"/>
              <a:gd name="connsiteY3" fmla="*/ 5681257 h 5814813"/>
              <a:gd name="connsiteX4" fmla="*/ 649818 w 3482710"/>
              <a:gd name="connsiteY4" fmla="*/ 5578805 h 5814813"/>
              <a:gd name="connsiteX5" fmla="*/ 3427184 w 3482710"/>
              <a:gd name="connsiteY5" fmla="*/ 5686204 h 5814813"/>
              <a:gd name="connsiteX6" fmla="*/ 3482710 w 3482710"/>
              <a:gd name="connsiteY6" fmla="*/ 5688405 h 5814813"/>
              <a:gd name="connsiteX7" fmla="*/ 190664 w 3482710"/>
              <a:gd name="connsiteY7" fmla="*/ 5814813 h 5814813"/>
              <a:gd name="connsiteX8" fmla="*/ 141063 w 3482710"/>
              <a:gd name="connsiteY8" fmla="*/ 4208233 h 5814813"/>
              <a:gd name="connsiteX9" fmla="*/ 0 w 3482710"/>
              <a:gd name="connsiteY9" fmla="*/ 2702 h 5814813"/>
              <a:gd name="connsiteX10" fmla="*/ 151819 w 3482710"/>
              <a:gd name="connsiteY10" fmla="*/ 0 h 5814813"/>
              <a:gd name="connsiteX0" fmla="*/ 151819 w 3482710"/>
              <a:gd name="connsiteY0" fmla="*/ 0 h 5814813"/>
              <a:gd name="connsiteX1" fmla="*/ 337970 w 3482710"/>
              <a:gd name="connsiteY1" fmla="*/ 13709 h 5814813"/>
              <a:gd name="connsiteX2" fmla="*/ 261192 w 3482710"/>
              <a:gd name="connsiteY2" fmla="*/ 5681257 h 5814813"/>
              <a:gd name="connsiteX3" fmla="*/ 649818 w 3482710"/>
              <a:gd name="connsiteY3" fmla="*/ 5578805 h 5814813"/>
              <a:gd name="connsiteX4" fmla="*/ 3427184 w 3482710"/>
              <a:gd name="connsiteY4" fmla="*/ 5686204 h 5814813"/>
              <a:gd name="connsiteX5" fmla="*/ 3482710 w 3482710"/>
              <a:gd name="connsiteY5" fmla="*/ 5688405 h 5814813"/>
              <a:gd name="connsiteX6" fmla="*/ 190664 w 3482710"/>
              <a:gd name="connsiteY6" fmla="*/ 5814813 h 5814813"/>
              <a:gd name="connsiteX7" fmla="*/ 141063 w 3482710"/>
              <a:gd name="connsiteY7" fmla="*/ 4208233 h 5814813"/>
              <a:gd name="connsiteX8" fmla="*/ 0 w 3482710"/>
              <a:gd name="connsiteY8" fmla="*/ 2702 h 5814813"/>
              <a:gd name="connsiteX9" fmla="*/ 151819 w 3482710"/>
              <a:gd name="connsiteY9" fmla="*/ 0 h 5814813"/>
              <a:gd name="connsiteX0" fmla="*/ 151819 w 3482710"/>
              <a:gd name="connsiteY0" fmla="*/ 0 h 5814813"/>
              <a:gd name="connsiteX1" fmla="*/ 337970 w 3482710"/>
              <a:gd name="connsiteY1" fmla="*/ 13709 h 5814813"/>
              <a:gd name="connsiteX2" fmla="*/ 271918 w 3482710"/>
              <a:gd name="connsiteY2" fmla="*/ 5563270 h 5814813"/>
              <a:gd name="connsiteX3" fmla="*/ 649818 w 3482710"/>
              <a:gd name="connsiteY3" fmla="*/ 5578805 h 5814813"/>
              <a:gd name="connsiteX4" fmla="*/ 3427184 w 3482710"/>
              <a:gd name="connsiteY4" fmla="*/ 5686204 h 5814813"/>
              <a:gd name="connsiteX5" fmla="*/ 3482710 w 3482710"/>
              <a:gd name="connsiteY5" fmla="*/ 5688405 h 5814813"/>
              <a:gd name="connsiteX6" fmla="*/ 190664 w 3482710"/>
              <a:gd name="connsiteY6" fmla="*/ 5814813 h 5814813"/>
              <a:gd name="connsiteX7" fmla="*/ 141063 w 3482710"/>
              <a:gd name="connsiteY7" fmla="*/ 4208233 h 5814813"/>
              <a:gd name="connsiteX8" fmla="*/ 0 w 3482710"/>
              <a:gd name="connsiteY8" fmla="*/ 2702 h 5814813"/>
              <a:gd name="connsiteX9" fmla="*/ 151819 w 3482710"/>
              <a:gd name="connsiteY9" fmla="*/ 0 h 5814813"/>
              <a:gd name="connsiteX0" fmla="*/ 151819 w 3482710"/>
              <a:gd name="connsiteY0" fmla="*/ 0 h 5707552"/>
              <a:gd name="connsiteX1" fmla="*/ 337970 w 3482710"/>
              <a:gd name="connsiteY1" fmla="*/ 13709 h 5707552"/>
              <a:gd name="connsiteX2" fmla="*/ 271918 w 3482710"/>
              <a:gd name="connsiteY2" fmla="*/ 5563270 h 5707552"/>
              <a:gd name="connsiteX3" fmla="*/ 649818 w 3482710"/>
              <a:gd name="connsiteY3" fmla="*/ 5578805 h 5707552"/>
              <a:gd name="connsiteX4" fmla="*/ 3427184 w 3482710"/>
              <a:gd name="connsiteY4" fmla="*/ 5686204 h 5707552"/>
              <a:gd name="connsiteX5" fmla="*/ 3482710 w 3482710"/>
              <a:gd name="connsiteY5" fmla="*/ 5688405 h 5707552"/>
              <a:gd name="connsiteX6" fmla="*/ 217479 w 3482710"/>
              <a:gd name="connsiteY6" fmla="*/ 5707552 h 5707552"/>
              <a:gd name="connsiteX7" fmla="*/ 141063 w 3482710"/>
              <a:gd name="connsiteY7" fmla="*/ 4208233 h 5707552"/>
              <a:gd name="connsiteX8" fmla="*/ 0 w 3482710"/>
              <a:gd name="connsiteY8" fmla="*/ 2702 h 5707552"/>
              <a:gd name="connsiteX9" fmla="*/ 151819 w 3482710"/>
              <a:gd name="connsiteY9" fmla="*/ 0 h 5707552"/>
              <a:gd name="connsiteX0" fmla="*/ 151819 w 3482710"/>
              <a:gd name="connsiteY0" fmla="*/ 0 h 5809450"/>
              <a:gd name="connsiteX1" fmla="*/ 337970 w 3482710"/>
              <a:gd name="connsiteY1" fmla="*/ 13709 h 5809450"/>
              <a:gd name="connsiteX2" fmla="*/ 271918 w 3482710"/>
              <a:gd name="connsiteY2" fmla="*/ 5563270 h 5809450"/>
              <a:gd name="connsiteX3" fmla="*/ 649818 w 3482710"/>
              <a:gd name="connsiteY3" fmla="*/ 5578805 h 5809450"/>
              <a:gd name="connsiteX4" fmla="*/ 3427184 w 3482710"/>
              <a:gd name="connsiteY4" fmla="*/ 5686204 h 5809450"/>
              <a:gd name="connsiteX5" fmla="*/ 3482710 w 3482710"/>
              <a:gd name="connsiteY5" fmla="*/ 5688405 h 5809450"/>
              <a:gd name="connsiteX6" fmla="*/ 179938 w 3482710"/>
              <a:gd name="connsiteY6" fmla="*/ 5809450 h 5809450"/>
              <a:gd name="connsiteX7" fmla="*/ 141063 w 3482710"/>
              <a:gd name="connsiteY7" fmla="*/ 4208233 h 5809450"/>
              <a:gd name="connsiteX8" fmla="*/ 0 w 3482710"/>
              <a:gd name="connsiteY8" fmla="*/ 2702 h 5809450"/>
              <a:gd name="connsiteX9" fmla="*/ 151819 w 3482710"/>
              <a:gd name="connsiteY9" fmla="*/ 0 h 5809450"/>
              <a:gd name="connsiteX0" fmla="*/ 151819 w 3482710"/>
              <a:gd name="connsiteY0" fmla="*/ 0 h 5809450"/>
              <a:gd name="connsiteX1" fmla="*/ 337970 w 3482710"/>
              <a:gd name="connsiteY1" fmla="*/ 13709 h 5809450"/>
              <a:gd name="connsiteX2" fmla="*/ 271918 w 3482710"/>
              <a:gd name="connsiteY2" fmla="*/ 5563270 h 5809450"/>
              <a:gd name="connsiteX3" fmla="*/ 649818 w 3482710"/>
              <a:gd name="connsiteY3" fmla="*/ 5578805 h 5809450"/>
              <a:gd name="connsiteX4" fmla="*/ 3482710 w 3482710"/>
              <a:gd name="connsiteY4" fmla="*/ 5688405 h 5809450"/>
              <a:gd name="connsiteX5" fmla="*/ 179938 w 3482710"/>
              <a:gd name="connsiteY5" fmla="*/ 5809450 h 5809450"/>
              <a:gd name="connsiteX6" fmla="*/ 141063 w 3482710"/>
              <a:gd name="connsiteY6" fmla="*/ 4208233 h 5809450"/>
              <a:gd name="connsiteX7" fmla="*/ 0 w 3482710"/>
              <a:gd name="connsiteY7" fmla="*/ 2702 h 5809450"/>
              <a:gd name="connsiteX8" fmla="*/ 151819 w 3482710"/>
              <a:gd name="connsiteY8" fmla="*/ 0 h 5809450"/>
              <a:gd name="connsiteX0" fmla="*/ 151819 w 2254571"/>
              <a:gd name="connsiteY0" fmla="*/ 0 h 5809450"/>
              <a:gd name="connsiteX1" fmla="*/ 337970 w 2254571"/>
              <a:gd name="connsiteY1" fmla="*/ 13709 h 5809450"/>
              <a:gd name="connsiteX2" fmla="*/ 271918 w 2254571"/>
              <a:gd name="connsiteY2" fmla="*/ 5563270 h 5809450"/>
              <a:gd name="connsiteX3" fmla="*/ 649818 w 2254571"/>
              <a:gd name="connsiteY3" fmla="*/ 5578805 h 5809450"/>
              <a:gd name="connsiteX4" fmla="*/ 2254571 w 2254571"/>
              <a:gd name="connsiteY4" fmla="*/ 5452431 h 5809450"/>
              <a:gd name="connsiteX5" fmla="*/ 179938 w 2254571"/>
              <a:gd name="connsiteY5" fmla="*/ 5809450 h 5809450"/>
              <a:gd name="connsiteX6" fmla="*/ 141063 w 2254571"/>
              <a:gd name="connsiteY6" fmla="*/ 4208233 h 5809450"/>
              <a:gd name="connsiteX7" fmla="*/ 0 w 2254571"/>
              <a:gd name="connsiteY7" fmla="*/ 2702 h 5809450"/>
              <a:gd name="connsiteX8" fmla="*/ 151819 w 2254571"/>
              <a:gd name="connsiteY8" fmla="*/ 0 h 5809450"/>
              <a:gd name="connsiteX0" fmla="*/ 151819 w 1723629"/>
              <a:gd name="connsiteY0" fmla="*/ 0 h 5809450"/>
              <a:gd name="connsiteX1" fmla="*/ 337970 w 1723629"/>
              <a:gd name="connsiteY1" fmla="*/ 13709 h 5809450"/>
              <a:gd name="connsiteX2" fmla="*/ 271918 w 1723629"/>
              <a:gd name="connsiteY2" fmla="*/ 5563270 h 5809450"/>
              <a:gd name="connsiteX3" fmla="*/ 649818 w 1723629"/>
              <a:gd name="connsiteY3" fmla="*/ 5578805 h 5809450"/>
              <a:gd name="connsiteX4" fmla="*/ 1723629 w 1723629"/>
              <a:gd name="connsiteY4" fmla="*/ 5752762 h 5809450"/>
              <a:gd name="connsiteX5" fmla="*/ 179938 w 1723629"/>
              <a:gd name="connsiteY5" fmla="*/ 5809450 h 5809450"/>
              <a:gd name="connsiteX6" fmla="*/ 141063 w 1723629"/>
              <a:gd name="connsiteY6" fmla="*/ 4208233 h 5809450"/>
              <a:gd name="connsiteX7" fmla="*/ 0 w 1723629"/>
              <a:gd name="connsiteY7" fmla="*/ 2702 h 5809450"/>
              <a:gd name="connsiteX8" fmla="*/ 151819 w 1723629"/>
              <a:gd name="connsiteY8" fmla="*/ 0 h 5809450"/>
              <a:gd name="connsiteX0" fmla="*/ 151819 w 1723629"/>
              <a:gd name="connsiteY0" fmla="*/ 0 h 5809450"/>
              <a:gd name="connsiteX1" fmla="*/ 337970 w 1723629"/>
              <a:gd name="connsiteY1" fmla="*/ 13709 h 5809450"/>
              <a:gd name="connsiteX2" fmla="*/ 271918 w 1723629"/>
              <a:gd name="connsiteY2" fmla="*/ 5563270 h 5809450"/>
              <a:gd name="connsiteX3" fmla="*/ 1723629 w 1723629"/>
              <a:gd name="connsiteY3" fmla="*/ 5752762 h 5809450"/>
              <a:gd name="connsiteX4" fmla="*/ 179938 w 1723629"/>
              <a:gd name="connsiteY4" fmla="*/ 5809450 h 5809450"/>
              <a:gd name="connsiteX5" fmla="*/ 141063 w 1723629"/>
              <a:gd name="connsiteY5" fmla="*/ 4208233 h 5809450"/>
              <a:gd name="connsiteX6" fmla="*/ 0 w 1723629"/>
              <a:gd name="connsiteY6" fmla="*/ 2702 h 5809450"/>
              <a:gd name="connsiteX7" fmla="*/ 151819 w 1723629"/>
              <a:gd name="connsiteY7" fmla="*/ 0 h 5809450"/>
              <a:gd name="connsiteX0" fmla="*/ 151819 w 1723629"/>
              <a:gd name="connsiteY0" fmla="*/ 0 h 5804087"/>
              <a:gd name="connsiteX1" fmla="*/ 337970 w 1723629"/>
              <a:gd name="connsiteY1" fmla="*/ 13709 h 5804087"/>
              <a:gd name="connsiteX2" fmla="*/ 271918 w 1723629"/>
              <a:gd name="connsiteY2" fmla="*/ 5563270 h 5804087"/>
              <a:gd name="connsiteX3" fmla="*/ 1723629 w 1723629"/>
              <a:gd name="connsiteY3" fmla="*/ 5752762 h 5804087"/>
              <a:gd name="connsiteX4" fmla="*/ 421275 w 1723629"/>
              <a:gd name="connsiteY4" fmla="*/ 5804087 h 5804087"/>
              <a:gd name="connsiteX5" fmla="*/ 141063 w 1723629"/>
              <a:gd name="connsiteY5" fmla="*/ 4208233 h 5804087"/>
              <a:gd name="connsiteX6" fmla="*/ 0 w 1723629"/>
              <a:gd name="connsiteY6" fmla="*/ 2702 h 5804087"/>
              <a:gd name="connsiteX7" fmla="*/ 151819 w 1723629"/>
              <a:gd name="connsiteY7" fmla="*/ 0 h 5804087"/>
              <a:gd name="connsiteX0" fmla="*/ 151819 w 1723629"/>
              <a:gd name="connsiteY0" fmla="*/ 0 h 5820176"/>
              <a:gd name="connsiteX1" fmla="*/ 337970 w 1723629"/>
              <a:gd name="connsiteY1" fmla="*/ 13709 h 5820176"/>
              <a:gd name="connsiteX2" fmla="*/ 271918 w 1723629"/>
              <a:gd name="connsiteY2" fmla="*/ 5563270 h 5820176"/>
              <a:gd name="connsiteX3" fmla="*/ 1723629 w 1723629"/>
              <a:gd name="connsiteY3" fmla="*/ 5752762 h 5820176"/>
              <a:gd name="connsiteX4" fmla="*/ 185301 w 1723629"/>
              <a:gd name="connsiteY4" fmla="*/ 5820176 h 5820176"/>
              <a:gd name="connsiteX5" fmla="*/ 141063 w 1723629"/>
              <a:gd name="connsiteY5" fmla="*/ 4208233 h 5820176"/>
              <a:gd name="connsiteX6" fmla="*/ 0 w 1723629"/>
              <a:gd name="connsiteY6" fmla="*/ 2702 h 5820176"/>
              <a:gd name="connsiteX7" fmla="*/ 151819 w 1723629"/>
              <a:gd name="connsiteY7" fmla="*/ 0 h 5820176"/>
              <a:gd name="connsiteX0" fmla="*/ 151819 w 1723629"/>
              <a:gd name="connsiteY0" fmla="*/ 0 h 5820176"/>
              <a:gd name="connsiteX1" fmla="*/ 337970 w 1723629"/>
              <a:gd name="connsiteY1" fmla="*/ 13709 h 5820176"/>
              <a:gd name="connsiteX2" fmla="*/ 271918 w 1723629"/>
              <a:gd name="connsiteY2" fmla="*/ 5563270 h 5820176"/>
              <a:gd name="connsiteX3" fmla="*/ 1723629 w 1723629"/>
              <a:gd name="connsiteY3" fmla="*/ 5752762 h 5820176"/>
              <a:gd name="connsiteX4" fmla="*/ 185301 w 1723629"/>
              <a:gd name="connsiteY4" fmla="*/ 5820176 h 5820176"/>
              <a:gd name="connsiteX5" fmla="*/ 0 w 1723629"/>
              <a:gd name="connsiteY5" fmla="*/ 2702 h 5820176"/>
              <a:gd name="connsiteX6" fmla="*/ 151819 w 1723629"/>
              <a:gd name="connsiteY6" fmla="*/ 0 h 5820176"/>
              <a:gd name="connsiteX0" fmla="*/ 151819 w 1755807"/>
              <a:gd name="connsiteY0" fmla="*/ 0 h 5820176"/>
              <a:gd name="connsiteX1" fmla="*/ 337970 w 1755807"/>
              <a:gd name="connsiteY1" fmla="*/ 13709 h 5820176"/>
              <a:gd name="connsiteX2" fmla="*/ 271918 w 1755807"/>
              <a:gd name="connsiteY2" fmla="*/ 5563270 h 5820176"/>
              <a:gd name="connsiteX3" fmla="*/ 1755807 w 1755807"/>
              <a:gd name="connsiteY3" fmla="*/ 5752762 h 5820176"/>
              <a:gd name="connsiteX4" fmla="*/ 185301 w 1755807"/>
              <a:gd name="connsiteY4" fmla="*/ 5820176 h 5820176"/>
              <a:gd name="connsiteX5" fmla="*/ 0 w 1755807"/>
              <a:gd name="connsiteY5" fmla="*/ 2702 h 5820176"/>
              <a:gd name="connsiteX6" fmla="*/ 151819 w 1755807"/>
              <a:gd name="connsiteY6" fmla="*/ 0 h 5820176"/>
              <a:gd name="connsiteX0" fmla="*/ 151819 w 1755807"/>
              <a:gd name="connsiteY0" fmla="*/ 5830 h 5826006"/>
              <a:gd name="connsiteX1" fmla="*/ 337970 w 1755807"/>
              <a:gd name="connsiteY1" fmla="*/ 0 h 5826006"/>
              <a:gd name="connsiteX2" fmla="*/ 271918 w 1755807"/>
              <a:gd name="connsiteY2" fmla="*/ 5569100 h 5826006"/>
              <a:gd name="connsiteX3" fmla="*/ 1755807 w 1755807"/>
              <a:gd name="connsiteY3" fmla="*/ 5758592 h 5826006"/>
              <a:gd name="connsiteX4" fmla="*/ 185301 w 1755807"/>
              <a:gd name="connsiteY4" fmla="*/ 5826006 h 5826006"/>
              <a:gd name="connsiteX5" fmla="*/ 0 w 1755807"/>
              <a:gd name="connsiteY5" fmla="*/ 8532 h 5826006"/>
              <a:gd name="connsiteX6" fmla="*/ 151819 w 1755807"/>
              <a:gd name="connsiteY6" fmla="*/ 5830 h 5826006"/>
              <a:gd name="connsiteX0" fmla="*/ 151819 w 1755807"/>
              <a:gd name="connsiteY0" fmla="*/ 5830 h 5826006"/>
              <a:gd name="connsiteX1" fmla="*/ 337970 w 1755807"/>
              <a:gd name="connsiteY1" fmla="*/ 0 h 5826006"/>
              <a:gd name="connsiteX2" fmla="*/ 271918 w 1755807"/>
              <a:gd name="connsiteY2" fmla="*/ 5569100 h 5826006"/>
              <a:gd name="connsiteX3" fmla="*/ 1755807 w 1755807"/>
              <a:gd name="connsiteY3" fmla="*/ 5758592 h 5826006"/>
              <a:gd name="connsiteX4" fmla="*/ 185301 w 1755807"/>
              <a:gd name="connsiteY4" fmla="*/ 5826006 h 5826006"/>
              <a:gd name="connsiteX5" fmla="*/ 0 w 1755807"/>
              <a:gd name="connsiteY5" fmla="*/ 8532 h 5826006"/>
              <a:gd name="connsiteX6" fmla="*/ 151819 w 1755807"/>
              <a:gd name="connsiteY6" fmla="*/ 5830 h 5826006"/>
              <a:gd name="connsiteX0" fmla="*/ 151819 w 1755807"/>
              <a:gd name="connsiteY0" fmla="*/ 5830 h 5826006"/>
              <a:gd name="connsiteX1" fmla="*/ 337970 w 1755807"/>
              <a:gd name="connsiteY1" fmla="*/ 0 h 5826006"/>
              <a:gd name="connsiteX2" fmla="*/ 185949 w 1755807"/>
              <a:gd name="connsiteY2" fmla="*/ 5694146 h 5826006"/>
              <a:gd name="connsiteX3" fmla="*/ 1755807 w 1755807"/>
              <a:gd name="connsiteY3" fmla="*/ 5758592 h 5826006"/>
              <a:gd name="connsiteX4" fmla="*/ 185301 w 1755807"/>
              <a:gd name="connsiteY4" fmla="*/ 5826006 h 5826006"/>
              <a:gd name="connsiteX5" fmla="*/ 0 w 1755807"/>
              <a:gd name="connsiteY5" fmla="*/ 8532 h 5826006"/>
              <a:gd name="connsiteX6" fmla="*/ 151819 w 1755807"/>
              <a:gd name="connsiteY6" fmla="*/ 5830 h 5826006"/>
              <a:gd name="connsiteX0" fmla="*/ 151819 w 1755807"/>
              <a:gd name="connsiteY0" fmla="*/ 5830 h 5826006"/>
              <a:gd name="connsiteX1" fmla="*/ 337970 w 1755807"/>
              <a:gd name="connsiteY1" fmla="*/ 0 h 5826006"/>
              <a:gd name="connsiteX2" fmla="*/ 185949 w 1755807"/>
              <a:gd name="connsiteY2" fmla="*/ 5694146 h 5826006"/>
              <a:gd name="connsiteX3" fmla="*/ 1755807 w 1755807"/>
              <a:gd name="connsiteY3" fmla="*/ 5758592 h 5826006"/>
              <a:gd name="connsiteX4" fmla="*/ 185301 w 1755807"/>
              <a:gd name="connsiteY4" fmla="*/ 5826006 h 5826006"/>
              <a:gd name="connsiteX5" fmla="*/ 0 w 1755807"/>
              <a:gd name="connsiteY5" fmla="*/ 8532 h 5826006"/>
              <a:gd name="connsiteX6" fmla="*/ 151819 w 1755807"/>
              <a:gd name="connsiteY6" fmla="*/ 5830 h 5826006"/>
              <a:gd name="connsiteX0" fmla="*/ 151819 w 1744084"/>
              <a:gd name="connsiteY0" fmla="*/ 5830 h 5826006"/>
              <a:gd name="connsiteX1" fmla="*/ 337970 w 1744084"/>
              <a:gd name="connsiteY1" fmla="*/ 0 h 5826006"/>
              <a:gd name="connsiteX2" fmla="*/ 185949 w 1744084"/>
              <a:gd name="connsiteY2" fmla="*/ 5694146 h 5826006"/>
              <a:gd name="connsiteX3" fmla="*/ 1744084 w 1744084"/>
              <a:gd name="connsiteY3" fmla="*/ 5766407 h 5826006"/>
              <a:gd name="connsiteX4" fmla="*/ 185301 w 1744084"/>
              <a:gd name="connsiteY4" fmla="*/ 5826006 h 5826006"/>
              <a:gd name="connsiteX5" fmla="*/ 0 w 1744084"/>
              <a:gd name="connsiteY5" fmla="*/ 8532 h 5826006"/>
              <a:gd name="connsiteX6" fmla="*/ 151819 w 1744084"/>
              <a:gd name="connsiteY6" fmla="*/ 5830 h 5826006"/>
              <a:gd name="connsiteX0" fmla="*/ 151819 w 1744084"/>
              <a:gd name="connsiteY0" fmla="*/ 5830 h 5826006"/>
              <a:gd name="connsiteX1" fmla="*/ 337970 w 1744084"/>
              <a:gd name="connsiteY1" fmla="*/ 0 h 5826006"/>
              <a:gd name="connsiteX2" fmla="*/ 185949 w 1744084"/>
              <a:gd name="connsiteY2" fmla="*/ 5705869 h 5826006"/>
              <a:gd name="connsiteX3" fmla="*/ 1744084 w 1744084"/>
              <a:gd name="connsiteY3" fmla="*/ 5766407 h 5826006"/>
              <a:gd name="connsiteX4" fmla="*/ 185301 w 1744084"/>
              <a:gd name="connsiteY4" fmla="*/ 5826006 h 5826006"/>
              <a:gd name="connsiteX5" fmla="*/ 0 w 1744084"/>
              <a:gd name="connsiteY5" fmla="*/ 8532 h 5826006"/>
              <a:gd name="connsiteX6" fmla="*/ 151819 w 1744084"/>
              <a:gd name="connsiteY6" fmla="*/ 5830 h 5826006"/>
              <a:gd name="connsiteX0" fmla="*/ 151819 w 1744084"/>
              <a:gd name="connsiteY0" fmla="*/ 13413 h 5833589"/>
              <a:gd name="connsiteX1" fmla="*/ 360886 w 1744084"/>
              <a:gd name="connsiteY1" fmla="*/ 0 h 5833589"/>
              <a:gd name="connsiteX2" fmla="*/ 185949 w 1744084"/>
              <a:gd name="connsiteY2" fmla="*/ 5713452 h 5833589"/>
              <a:gd name="connsiteX3" fmla="*/ 1744084 w 1744084"/>
              <a:gd name="connsiteY3" fmla="*/ 5773990 h 5833589"/>
              <a:gd name="connsiteX4" fmla="*/ 185301 w 1744084"/>
              <a:gd name="connsiteY4" fmla="*/ 5833589 h 5833589"/>
              <a:gd name="connsiteX5" fmla="*/ 0 w 1744084"/>
              <a:gd name="connsiteY5" fmla="*/ 16115 h 5833589"/>
              <a:gd name="connsiteX6" fmla="*/ 151819 w 1744084"/>
              <a:gd name="connsiteY6" fmla="*/ 13413 h 583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084" h="5833589">
                <a:moveTo>
                  <a:pt x="151819" y="13413"/>
                </a:moveTo>
                <a:lnTo>
                  <a:pt x="360886" y="0"/>
                </a:lnTo>
                <a:cubicBezTo>
                  <a:pt x="340038" y="985953"/>
                  <a:pt x="184774" y="4750767"/>
                  <a:pt x="185949" y="5713452"/>
                </a:cubicBezTo>
                <a:lnTo>
                  <a:pt x="1744084" y="5773990"/>
                </a:lnTo>
                <a:lnTo>
                  <a:pt x="185301" y="5833589"/>
                </a:lnTo>
                <a:lnTo>
                  <a:pt x="0" y="16115"/>
                </a:lnTo>
                <a:cubicBezTo>
                  <a:pt x="34557" y="16076"/>
                  <a:pt x="86129" y="15126"/>
                  <a:pt x="151819" y="13413"/>
                </a:cubicBezTo>
                <a:close/>
              </a:path>
            </a:pathLst>
          </a:cu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19C997-4A59-4C83-AA42-9A6088250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37253AC-D339-4B50-958F-895310044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7F37A83-F821-4241-ACE8-6A7191E6F0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E0B09F3-7E93-495C-AFDA-4689EFB7BB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DE0C2F0-427D-4259-AD34-4D5269EF1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EAC1D59-0216-495E-957C-20BD0BC1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65497">
            <a:off x="6606009" y="422894"/>
            <a:ext cx="4969415" cy="5941601"/>
          </a:xfrm>
          <a:custGeom>
            <a:avLst/>
            <a:gdLst>
              <a:gd name="connsiteX0" fmla="*/ 150603 w 5058870"/>
              <a:gd name="connsiteY0" fmla="*/ 117182 h 6048556"/>
              <a:gd name="connsiteX1" fmla="*/ 132479 w 5058870"/>
              <a:gd name="connsiteY1" fmla="*/ 4325039 h 6048556"/>
              <a:gd name="connsiteX2" fmla="*/ 131983 w 5058870"/>
              <a:gd name="connsiteY2" fmla="*/ 5903854 h 6048556"/>
              <a:gd name="connsiteX3" fmla="*/ 483214 w 5058870"/>
              <a:gd name="connsiteY3" fmla="*/ 5902868 h 6048556"/>
              <a:gd name="connsiteX4" fmla="*/ 4936993 w 5058870"/>
              <a:gd name="connsiteY4" fmla="*/ 5929734 h 6048556"/>
              <a:gd name="connsiteX5" fmla="*/ 4946665 w 5058870"/>
              <a:gd name="connsiteY5" fmla="*/ 5879073 h 6048556"/>
              <a:gd name="connsiteX6" fmla="*/ 4942148 w 5058870"/>
              <a:gd name="connsiteY6" fmla="*/ 5858061 h 6048556"/>
              <a:gd name="connsiteX7" fmla="*/ 4948266 w 5058870"/>
              <a:gd name="connsiteY7" fmla="*/ 5746170 h 6048556"/>
              <a:gd name="connsiteX8" fmla="*/ 4945532 w 5058870"/>
              <a:gd name="connsiteY8" fmla="*/ 5672498 h 6048556"/>
              <a:gd name="connsiteX9" fmla="*/ 4937303 w 5058870"/>
              <a:gd name="connsiteY9" fmla="*/ 5632742 h 6048556"/>
              <a:gd name="connsiteX10" fmla="*/ 4939222 w 5058870"/>
              <a:gd name="connsiteY10" fmla="*/ 3836805 h 6048556"/>
              <a:gd name="connsiteX11" fmla="*/ 4941754 w 5058870"/>
              <a:gd name="connsiteY11" fmla="*/ 3658384 h 6048556"/>
              <a:gd name="connsiteX12" fmla="*/ 4940629 w 5058870"/>
              <a:gd name="connsiteY12" fmla="*/ 3380518 h 6048556"/>
              <a:gd name="connsiteX13" fmla="*/ 4939141 w 5058870"/>
              <a:gd name="connsiteY13" fmla="*/ 2223148 h 6048556"/>
              <a:gd name="connsiteX14" fmla="*/ 4944373 w 5058870"/>
              <a:gd name="connsiteY14" fmla="*/ 2168527 h 6048556"/>
              <a:gd name="connsiteX15" fmla="*/ 4957485 w 5058870"/>
              <a:gd name="connsiteY15" fmla="*/ 2101155 h 6048556"/>
              <a:gd name="connsiteX16" fmla="*/ 4953493 w 5058870"/>
              <a:gd name="connsiteY16" fmla="*/ 2087335 h 6048556"/>
              <a:gd name="connsiteX17" fmla="*/ 4949567 w 5058870"/>
              <a:gd name="connsiteY17" fmla="*/ 2083233 h 6048556"/>
              <a:gd name="connsiteX18" fmla="*/ 4956568 w 5058870"/>
              <a:gd name="connsiteY18" fmla="*/ 1996948 h 6048556"/>
              <a:gd name="connsiteX19" fmla="*/ 4950918 w 5058870"/>
              <a:gd name="connsiteY19" fmla="*/ 1942239 h 6048556"/>
              <a:gd name="connsiteX20" fmla="*/ 4939630 w 5058870"/>
              <a:gd name="connsiteY20" fmla="*/ 1916398 h 6048556"/>
              <a:gd name="connsiteX21" fmla="*/ 4939894 w 5058870"/>
              <a:gd name="connsiteY21" fmla="*/ 1749740 h 6048556"/>
              <a:gd name="connsiteX22" fmla="*/ 4942210 w 5058870"/>
              <a:gd name="connsiteY22" fmla="*/ 1749472 h 6048556"/>
              <a:gd name="connsiteX23" fmla="*/ 4953013 w 5058870"/>
              <a:gd name="connsiteY23" fmla="*/ 1710630 h 6048556"/>
              <a:gd name="connsiteX24" fmla="*/ 4948218 w 5058870"/>
              <a:gd name="connsiteY24" fmla="*/ 1629599 h 6048556"/>
              <a:gd name="connsiteX25" fmla="*/ 4960078 w 5058870"/>
              <a:gd name="connsiteY25" fmla="*/ 1549960 h 6048556"/>
              <a:gd name="connsiteX26" fmla="*/ 4964913 w 5058870"/>
              <a:gd name="connsiteY26" fmla="*/ 1537680 h 6048556"/>
              <a:gd name="connsiteX27" fmla="*/ 4972690 w 5058870"/>
              <a:gd name="connsiteY27" fmla="*/ 1456487 h 6048556"/>
              <a:gd name="connsiteX28" fmla="*/ 4985803 w 5058870"/>
              <a:gd name="connsiteY28" fmla="*/ 1389117 h 6048556"/>
              <a:gd name="connsiteX29" fmla="*/ 4981810 w 5058870"/>
              <a:gd name="connsiteY29" fmla="*/ 1375297 h 6048556"/>
              <a:gd name="connsiteX30" fmla="*/ 4977885 w 5058870"/>
              <a:gd name="connsiteY30" fmla="*/ 1371195 h 6048556"/>
              <a:gd name="connsiteX31" fmla="*/ 4985953 w 5058870"/>
              <a:gd name="connsiteY31" fmla="*/ 1321699 h 6048556"/>
              <a:gd name="connsiteX32" fmla="*/ 4984884 w 5058870"/>
              <a:gd name="connsiteY32" fmla="*/ 1284910 h 6048556"/>
              <a:gd name="connsiteX33" fmla="*/ 4979236 w 5058870"/>
              <a:gd name="connsiteY33" fmla="*/ 1230203 h 6048556"/>
              <a:gd name="connsiteX34" fmla="*/ 4960733 w 5058870"/>
              <a:gd name="connsiteY34" fmla="*/ 1140677 h 6048556"/>
              <a:gd name="connsiteX35" fmla="*/ 4954582 w 5058870"/>
              <a:gd name="connsiteY35" fmla="*/ 1117885 h 6048556"/>
              <a:gd name="connsiteX36" fmla="*/ 4951126 w 5058870"/>
              <a:gd name="connsiteY36" fmla="*/ 1054204 h 6048556"/>
              <a:gd name="connsiteX37" fmla="*/ 4950498 w 5058870"/>
              <a:gd name="connsiteY37" fmla="*/ 946280 h 6048556"/>
              <a:gd name="connsiteX38" fmla="*/ 4943633 w 5058870"/>
              <a:gd name="connsiteY38" fmla="*/ 907020 h 6048556"/>
              <a:gd name="connsiteX39" fmla="*/ 4941234 w 5058870"/>
              <a:gd name="connsiteY39" fmla="*/ 906169 h 6048556"/>
              <a:gd name="connsiteX40" fmla="*/ 4943722 w 5058870"/>
              <a:gd name="connsiteY40" fmla="*/ 749069 h 6048556"/>
              <a:gd name="connsiteX41" fmla="*/ 4941492 w 5058870"/>
              <a:gd name="connsiteY41" fmla="*/ 743898 h 6048556"/>
              <a:gd name="connsiteX42" fmla="*/ 4941895 w 5058870"/>
              <a:gd name="connsiteY42" fmla="*/ 490199 h 6048556"/>
              <a:gd name="connsiteX43" fmla="*/ 4942394 w 5058870"/>
              <a:gd name="connsiteY43" fmla="*/ 485589 h 6048556"/>
              <a:gd name="connsiteX44" fmla="*/ 4944145 w 5058870"/>
              <a:gd name="connsiteY44" fmla="*/ 454302 h 6048556"/>
              <a:gd name="connsiteX45" fmla="*/ 4942033 w 5058870"/>
              <a:gd name="connsiteY45" fmla="*/ 403560 h 6048556"/>
              <a:gd name="connsiteX46" fmla="*/ 4945792 w 5058870"/>
              <a:gd name="connsiteY46" fmla="*/ 179623 h 6048556"/>
              <a:gd name="connsiteX47" fmla="*/ 4942390 w 5058870"/>
              <a:gd name="connsiteY47" fmla="*/ 177932 h 6048556"/>
              <a:gd name="connsiteX48" fmla="*/ 4942445 w 5058870"/>
              <a:gd name="connsiteY48" fmla="*/ 143139 h 6048556"/>
              <a:gd name="connsiteX49" fmla="*/ 4909651 w 5058870"/>
              <a:gd name="connsiteY49" fmla="*/ 121087 h 6048556"/>
              <a:gd name="connsiteX50" fmla="*/ 3548714 w 5058870"/>
              <a:gd name="connsiteY50" fmla="*/ 114721 h 6048556"/>
              <a:gd name="connsiteX51" fmla="*/ 150603 w 5058870"/>
              <a:gd name="connsiteY51" fmla="*/ 117182 h 6048556"/>
              <a:gd name="connsiteX52" fmla="*/ 0 w 5058870"/>
              <a:gd name="connsiteY52" fmla="*/ 0 h 6048556"/>
              <a:gd name="connsiteX53" fmla="*/ 5058870 w 5058870"/>
              <a:gd name="connsiteY53" fmla="*/ 0 h 6048556"/>
              <a:gd name="connsiteX54" fmla="*/ 5058870 w 5058870"/>
              <a:gd name="connsiteY54" fmla="*/ 6048556 h 6048556"/>
              <a:gd name="connsiteX55" fmla="*/ 0 w 5058870"/>
              <a:gd name="connsiteY55" fmla="*/ 6048556 h 6048556"/>
              <a:gd name="connsiteX0" fmla="*/ 150603 w 5058870"/>
              <a:gd name="connsiteY0" fmla="*/ 117182 h 6048556"/>
              <a:gd name="connsiteX1" fmla="*/ 132479 w 5058870"/>
              <a:gd name="connsiteY1" fmla="*/ 4325039 h 6048556"/>
              <a:gd name="connsiteX2" fmla="*/ 131983 w 5058870"/>
              <a:gd name="connsiteY2" fmla="*/ 5903854 h 6048556"/>
              <a:gd name="connsiteX3" fmla="*/ 483214 w 5058870"/>
              <a:gd name="connsiteY3" fmla="*/ 5902868 h 6048556"/>
              <a:gd name="connsiteX4" fmla="*/ 4936993 w 5058870"/>
              <a:gd name="connsiteY4" fmla="*/ 5929734 h 6048556"/>
              <a:gd name="connsiteX5" fmla="*/ 4946665 w 5058870"/>
              <a:gd name="connsiteY5" fmla="*/ 5879073 h 6048556"/>
              <a:gd name="connsiteX6" fmla="*/ 4942148 w 5058870"/>
              <a:gd name="connsiteY6" fmla="*/ 5858061 h 6048556"/>
              <a:gd name="connsiteX7" fmla="*/ 4948266 w 5058870"/>
              <a:gd name="connsiteY7" fmla="*/ 5746170 h 6048556"/>
              <a:gd name="connsiteX8" fmla="*/ 4945532 w 5058870"/>
              <a:gd name="connsiteY8" fmla="*/ 5672498 h 6048556"/>
              <a:gd name="connsiteX9" fmla="*/ 4937303 w 5058870"/>
              <a:gd name="connsiteY9" fmla="*/ 5632742 h 6048556"/>
              <a:gd name="connsiteX10" fmla="*/ 4939222 w 5058870"/>
              <a:gd name="connsiteY10" fmla="*/ 3836805 h 6048556"/>
              <a:gd name="connsiteX11" fmla="*/ 4941754 w 5058870"/>
              <a:gd name="connsiteY11" fmla="*/ 3658384 h 6048556"/>
              <a:gd name="connsiteX12" fmla="*/ 4940629 w 5058870"/>
              <a:gd name="connsiteY12" fmla="*/ 3380518 h 6048556"/>
              <a:gd name="connsiteX13" fmla="*/ 4939141 w 5058870"/>
              <a:gd name="connsiteY13" fmla="*/ 2223148 h 6048556"/>
              <a:gd name="connsiteX14" fmla="*/ 4944373 w 5058870"/>
              <a:gd name="connsiteY14" fmla="*/ 2168527 h 6048556"/>
              <a:gd name="connsiteX15" fmla="*/ 4957485 w 5058870"/>
              <a:gd name="connsiteY15" fmla="*/ 2101155 h 6048556"/>
              <a:gd name="connsiteX16" fmla="*/ 4953493 w 5058870"/>
              <a:gd name="connsiteY16" fmla="*/ 2087335 h 6048556"/>
              <a:gd name="connsiteX17" fmla="*/ 4949567 w 5058870"/>
              <a:gd name="connsiteY17" fmla="*/ 2083233 h 6048556"/>
              <a:gd name="connsiteX18" fmla="*/ 4956568 w 5058870"/>
              <a:gd name="connsiteY18" fmla="*/ 1996948 h 6048556"/>
              <a:gd name="connsiteX19" fmla="*/ 4950918 w 5058870"/>
              <a:gd name="connsiteY19" fmla="*/ 1942239 h 6048556"/>
              <a:gd name="connsiteX20" fmla="*/ 4939630 w 5058870"/>
              <a:gd name="connsiteY20" fmla="*/ 1916398 h 6048556"/>
              <a:gd name="connsiteX21" fmla="*/ 4939894 w 5058870"/>
              <a:gd name="connsiteY21" fmla="*/ 1749740 h 6048556"/>
              <a:gd name="connsiteX22" fmla="*/ 4942210 w 5058870"/>
              <a:gd name="connsiteY22" fmla="*/ 1749472 h 6048556"/>
              <a:gd name="connsiteX23" fmla="*/ 4953013 w 5058870"/>
              <a:gd name="connsiteY23" fmla="*/ 1710630 h 6048556"/>
              <a:gd name="connsiteX24" fmla="*/ 4948218 w 5058870"/>
              <a:gd name="connsiteY24" fmla="*/ 1629599 h 6048556"/>
              <a:gd name="connsiteX25" fmla="*/ 4960078 w 5058870"/>
              <a:gd name="connsiteY25" fmla="*/ 1549960 h 6048556"/>
              <a:gd name="connsiteX26" fmla="*/ 4964913 w 5058870"/>
              <a:gd name="connsiteY26" fmla="*/ 1537680 h 6048556"/>
              <a:gd name="connsiteX27" fmla="*/ 4972690 w 5058870"/>
              <a:gd name="connsiteY27" fmla="*/ 1456487 h 6048556"/>
              <a:gd name="connsiteX28" fmla="*/ 4985803 w 5058870"/>
              <a:gd name="connsiteY28" fmla="*/ 1389117 h 6048556"/>
              <a:gd name="connsiteX29" fmla="*/ 4981810 w 5058870"/>
              <a:gd name="connsiteY29" fmla="*/ 1375297 h 6048556"/>
              <a:gd name="connsiteX30" fmla="*/ 4977885 w 5058870"/>
              <a:gd name="connsiteY30" fmla="*/ 1371195 h 6048556"/>
              <a:gd name="connsiteX31" fmla="*/ 4985953 w 5058870"/>
              <a:gd name="connsiteY31" fmla="*/ 1321699 h 6048556"/>
              <a:gd name="connsiteX32" fmla="*/ 4984884 w 5058870"/>
              <a:gd name="connsiteY32" fmla="*/ 1284910 h 6048556"/>
              <a:gd name="connsiteX33" fmla="*/ 4979236 w 5058870"/>
              <a:gd name="connsiteY33" fmla="*/ 1230203 h 6048556"/>
              <a:gd name="connsiteX34" fmla="*/ 4960733 w 5058870"/>
              <a:gd name="connsiteY34" fmla="*/ 1140677 h 6048556"/>
              <a:gd name="connsiteX35" fmla="*/ 4954582 w 5058870"/>
              <a:gd name="connsiteY35" fmla="*/ 1117885 h 6048556"/>
              <a:gd name="connsiteX36" fmla="*/ 4951126 w 5058870"/>
              <a:gd name="connsiteY36" fmla="*/ 1054204 h 6048556"/>
              <a:gd name="connsiteX37" fmla="*/ 4950498 w 5058870"/>
              <a:gd name="connsiteY37" fmla="*/ 946280 h 6048556"/>
              <a:gd name="connsiteX38" fmla="*/ 4943633 w 5058870"/>
              <a:gd name="connsiteY38" fmla="*/ 907020 h 6048556"/>
              <a:gd name="connsiteX39" fmla="*/ 4941234 w 5058870"/>
              <a:gd name="connsiteY39" fmla="*/ 906169 h 6048556"/>
              <a:gd name="connsiteX40" fmla="*/ 4943722 w 5058870"/>
              <a:gd name="connsiteY40" fmla="*/ 749069 h 6048556"/>
              <a:gd name="connsiteX41" fmla="*/ 4941492 w 5058870"/>
              <a:gd name="connsiteY41" fmla="*/ 743898 h 6048556"/>
              <a:gd name="connsiteX42" fmla="*/ 4941895 w 5058870"/>
              <a:gd name="connsiteY42" fmla="*/ 490199 h 6048556"/>
              <a:gd name="connsiteX43" fmla="*/ 4942394 w 5058870"/>
              <a:gd name="connsiteY43" fmla="*/ 485589 h 6048556"/>
              <a:gd name="connsiteX44" fmla="*/ 4944145 w 5058870"/>
              <a:gd name="connsiteY44" fmla="*/ 454302 h 6048556"/>
              <a:gd name="connsiteX45" fmla="*/ 4942033 w 5058870"/>
              <a:gd name="connsiteY45" fmla="*/ 403560 h 6048556"/>
              <a:gd name="connsiteX46" fmla="*/ 4945792 w 5058870"/>
              <a:gd name="connsiteY46" fmla="*/ 179623 h 6048556"/>
              <a:gd name="connsiteX47" fmla="*/ 4942390 w 5058870"/>
              <a:gd name="connsiteY47" fmla="*/ 177932 h 6048556"/>
              <a:gd name="connsiteX48" fmla="*/ 4942445 w 5058870"/>
              <a:gd name="connsiteY48" fmla="*/ 143139 h 6048556"/>
              <a:gd name="connsiteX49" fmla="*/ 4909651 w 5058870"/>
              <a:gd name="connsiteY49" fmla="*/ 121087 h 6048556"/>
              <a:gd name="connsiteX50" fmla="*/ 3548714 w 5058870"/>
              <a:gd name="connsiteY50" fmla="*/ 114721 h 6048556"/>
              <a:gd name="connsiteX51" fmla="*/ 150603 w 5058870"/>
              <a:gd name="connsiteY51" fmla="*/ 117182 h 6048556"/>
              <a:gd name="connsiteX52" fmla="*/ 18086 w 5058870"/>
              <a:gd name="connsiteY52" fmla="*/ 3958 h 6048556"/>
              <a:gd name="connsiteX53" fmla="*/ 5058870 w 5058870"/>
              <a:gd name="connsiteY53" fmla="*/ 0 h 6048556"/>
              <a:gd name="connsiteX54" fmla="*/ 5058870 w 5058870"/>
              <a:gd name="connsiteY54" fmla="*/ 6048556 h 6048556"/>
              <a:gd name="connsiteX55" fmla="*/ 0 w 5058870"/>
              <a:gd name="connsiteY55" fmla="*/ 6048556 h 6048556"/>
              <a:gd name="connsiteX56" fmla="*/ 18086 w 5058870"/>
              <a:gd name="connsiteY56" fmla="*/ 3958 h 604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058870" h="6048556">
                <a:moveTo>
                  <a:pt x="150603" y="117182"/>
                </a:moveTo>
                <a:cubicBezTo>
                  <a:pt x="144562" y="1519801"/>
                  <a:pt x="138520" y="2922420"/>
                  <a:pt x="132479" y="4325039"/>
                </a:cubicBezTo>
                <a:cubicBezTo>
                  <a:pt x="132314" y="4851311"/>
                  <a:pt x="132148" y="5377582"/>
                  <a:pt x="131983" y="5903854"/>
                </a:cubicBezTo>
                <a:lnTo>
                  <a:pt x="483214" y="5902868"/>
                </a:lnTo>
                <a:lnTo>
                  <a:pt x="4936993" y="5929734"/>
                </a:lnTo>
                <a:cubicBezTo>
                  <a:pt x="4940359" y="5903683"/>
                  <a:pt x="4946642" y="5901881"/>
                  <a:pt x="4946665" y="5879073"/>
                </a:cubicBezTo>
                <a:lnTo>
                  <a:pt x="4942148" y="5858061"/>
                </a:lnTo>
                <a:cubicBezTo>
                  <a:pt x="4944576" y="5832831"/>
                  <a:pt x="4947702" y="5777096"/>
                  <a:pt x="4948266" y="5746170"/>
                </a:cubicBezTo>
                <a:cubicBezTo>
                  <a:pt x="4948831" y="5715243"/>
                  <a:pt x="4952548" y="5680774"/>
                  <a:pt x="4945532" y="5672498"/>
                </a:cubicBezTo>
                <a:lnTo>
                  <a:pt x="4937303" y="5632742"/>
                </a:lnTo>
                <a:cubicBezTo>
                  <a:pt x="4937943" y="5034096"/>
                  <a:pt x="4938582" y="4435451"/>
                  <a:pt x="4939222" y="3836805"/>
                </a:cubicBezTo>
                <a:cubicBezTo>
                  <a:pt x="4946330" y="3816201"/>
                  <a:pt x="4948846" y="3651504"/>
                  <a:pt x="4941754" y="3658384"/>
                </a:cubicBezTo>
                <a:cubicBezTo>
                  <a:pt x="4940258" y="3572231"/>
                  <a:pt x="4942123" y="3466671"/>
                  <a:pt x="4940629" y="3380518"/>
                </a:cubicBezTo>
                <a:cubicBezTo>
                  <a:pt x="4923430" y="3001238"/>
                  <a:pt x="4939637" y="2608938"/>
                  <a:pt x="4939141" y="2223148"/>
                </a:cubicBezTo>
                <a:lnTo>
                  <a:pt x="4944373" y="2168527"/>
                </a:lnTo>
                <a:lnTo>
                  <a:pt x="4957485" y="2101155"/>
                </a:lnTo>
                <a:lnTo>
                  <a:pt x="4953493" y="2087335"/>
                </a:lnTo>
                <a:cubicBezTo>
                  <a:pt x="4952315" y="2085639"/>
                  <a:pt x="4950991" y="2084257"/>
                  <a:pt x="4949567" y="2083233"/>
                </a:cubicBezTo>
                <a:cubicBezTo>
                  <a:pt x="4950081" y="2068168"/>
                  <a:pt x="4956343" y="2020447"/>
                  <a:pt x="4956568" y="1996948"/>
                </a:cubicBezTo>
                <a:lnTo>
                  <a:pt x="4950918" y="1942239"/>
                </a:lnTo>
                <a:lnTo>
                  <a:pt x="4939630" y="1916398"/>
                </a:lnTo>
                <a:lnTo>
                  <a:pt x="4939894" y="1749740"/>
                </a:lnTo>
                <a:lnTo>
                  <a:pt x="4942210" y="1749472"/>
                </a:lnTo>
                <a:cubicBezTo>
                  <a:pt x="4944598" y="1739435"/>
                  <a:pt x="4936370" y="1707983"/>
                  <a:pt x="4953013" y="1710630"/>
                </a:cubicBezTo>
                <a:cubicBezTo>
                  <a:pt x="4951413" y="1683620"/>
                  <a:pt x="4949817" y="1656609"/>
                  <a:pt x="4948218" y="1629599"/>
                </a:cubicBezTo>
                <a:cubicBezTo>
                  <a:pt x="4960214" y="1611720"/>
                  <a:pt x="4954756" y="1577971"/>
                  <a:pt x="4960078" y="1549960"/>
                </a:cubicBezTo>
                <a:lnTo>
                  <a:pt x="4964913" y="1537680"/>
                </a:lnTo>
                <a:lnTo>
                  <a:pt x="4972690" y="1456487"/>
                </a:lnTo>
                <a:lnTo>
                  <a:pt x="4985803" y="1389117"/>
                </a:lnTo>
                <a:lnTo>
                  <a:pt x="4981810" y="1375297"/>
                </a:lnTo>
                <a:cubicBezTo>
                  <a:pt x="4980632" y="1373600"/>
                  <a:pt x="4979308" y="1372219"/>
                  <a:pt x="4977885" y="1371195"/>
                </a:cubicBezTo>
                <a:cubicBezTo>
                  <a:pt x="4978575" y="1362262"/>
                  <a:pt x="4984787" y="1336081"/>
                  <a:pt x="4985953" y="1321699"/>
                </a:cubicBezTo>
                <a:cubicBezTo>
                  <a:pt x="4985597" y="1309436"/>
                  <a:pt x="4985240" y="1297173"/>
                  <a:pt x="4984884" y="1284910"/>
                </a:cubicBezTo>
                <a:lnTo>
                  <a:pt x="4979236" y="1230203"/>
                </a:lnTo>
                <a:cubicBezTo>
                  <a:pt x="4975210" y="1206164"/>
                  <a:pt x="4964841" y="1159397"/>
                  <a:pt x="4960733" y="1140677"/>
                </a:cubicBezTo>
                <a:cubicBezTo>
                  <a:pt x="4953571" y="1137027"/>
                  <a:pt x="4955994" y="1126612"/>
                  <a:pt x="4954582" y="1117885"/>
                </a:cubicBezTo>
                <a:cubicBezTo>
                  <a:pt x="4947913" y="1110279"/>
                  <a:pt x="4947685" y="1068048"/>
                  <a:pt x="4951126" y="1054204"/>
                </a:cubicBezTo>
                <a:cubicBezTo>
                  <a:pt x="4965316" y="1016287"/>
                  <a:pt x="4939943" y="976787"/>
                  <a:pt x="4950498" y="946280"/>
                </a:cubicBezTo>
                <a:cubicBezTo>
                  <a:pt x="4949250" y="921750"/>
                  <a:pt x="4945649" y="913874"/>
                  <a:pt x="4943633" y="907020"/>
                </a:cubicBezTo>
                <a:lnTo>
                  <a:pt x="4941234" y="906169"/>
                </a:lnTo>
                <a:cubicBezTo>
                  <a:pt x="4941248" y="879844"/>
                  <a:pt x="4943679" y="776114"/>
                  <a:pt x="4943722" y="749069"/>
                </a:cubicBezTo>
                <a:lnTo>
                  <a:pt x="4941492" y="743898"/>
                </a:lnTo>
                <a:cubicBezTo>
                  <a:pt x="4941626" y="659332"/>
                  <a:pt x="4941761" y="574765"/>
                  <a:pt x="4941895" y="490199"/>
                </a:cubicBezTo>
                <a:cubicBezTo>
                  <a:pt x="4942061" y="488662"/>
                  <a:pt x="4942228" y="487126"/>
                  <a:pt x="4942394" y="485589"/>
                </a:cubicBezTo>
                <a:cubicBezTo>
                  <a:pt x="4943552" y="471269"/>
                  <a:pt x="4944141" y="459699"/>
                  <a:pt x="4944145" y="454302"/>
                </a:cubicBezTo>
                <a:cubicBezTo>
                  <a:pt x="4943441" y="437389"/>
                  <a:pt x="4942736" y="420474"/>
                  <a:pt x="4942033" y="403560"/>
                </a:cubicBezTo>
                <a:cubicBezTo>
                  <a:pt x="4942307" y="357781"/>
                  <a:pt x="4945733" y="217227"/>
                  <a:pt x="4945792" y="179623"/>
                </a:cubicBezTo>
                <a:lnTo>
                  <a:pt x="4942390" y="177932"/>
                </a:lnTo>
                <a:cubicBezTo>
                  <a:pt x="4942408" y="166334"/>
                  <a:pt x="4942427" y="154737"/>
                  <a:pt x="4942445" y="143139"/>
                </a:cubicBezTo>
                <a:lnTo>
                  <a:pt x="4909651" y="121087"/>
                </a:lnTo>
                <a:lnTo>
                  <a:pt x="3548714" y="114721"/>
                </a:lnTo>
                <a:lnTo>
                  <a:pt x="150603" y="117182"/>
                </a:lnTo>
                <a:close/>
                <a:moveTo>
                  <a:pt x="18086" y="3958"/>
                </a:moveTo>
                <a:lnTo>
                  <a:pt x="5058870" y="0"/>
                </a:lnTo>
                <a:lnTo>
                  <a:pt x="5058870" y="6048556"/>
                </a:lnTo>
                <a:lnTo>
                  <a:pt x="0" y="6048556"/>
                </a:lnTo>
                <a:cubicBezTo>
                  <a:pt x="0" y="4032371"/>
                  <a:pt x="18086" y="2020143"/>
                  <a:pt x="18086" y="395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BBA012-1DA0-0AE4-2340-14B4023A0317}"/>
              </a:ext>
            </a:extLst>
          </p:cNvPr>
          <p:cNvSpPr txBox="1"/>
          <p:nvPr/>
        </p:nvSpPr>
        <p:spPr>
          <a:xfrm>
            <a:off x="1923021" y="1020534"/>
            <a:ext cx="5484517" cy="74646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i="1" kern="1200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Discussion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DB284F7-AC48-41DF-9777-D321D9E30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22665">
            <a:off x="10863665" y="5388483"/>
            <a:ext cx="502935" cy="1735348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D4CE43-A297-2AE9-C9A6-1ECCC2FE55EC}"/>
              </a:ext>
            </a:extLst>
          </p:cNvPr>
          <p:cNvSpPr txBox="1"/>
          <p:nvPr/>
        </p:nvSpPr>
        <p:spPr>
          <a:xfrm>
            <a:off x="749300" y="2541607"/>
            <a:ext cx="56658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WOULD YOU USE ANY OF THESE TOOLS?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CAN THESE TOOLS INSPIRE ARTISTS OR EVEN REPLACE HUMAN ART?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92929"/>
                </a:solidFill>
                <a:effectLst/>
              </a:rPr>
              <a:t>WHAT ARE THE DOWNSIDES OF THESE KINDS OF AI?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065905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7EDBC-FF88-B27E-7E31-BF51B2AF2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0"/>
            <a:ext cx="9493249" cy="1577975"/>
          </a:xfrm>
        </p:spPr>
        <p:txBody>
          <a:bodyPr/>
          <a:lstStyle/>
          <a:p>
            <a:r>
              <a:rPr lang="pt-BR" dirty="0" err="1"/>
              <a:t>Outline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7C60C-4A72-70BB-5DF4-2CBA9D24C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2078335"/>
            <a:ext cx="9493250" cy="3854167"/>
          </a:xfrm>
        </p:spPr>
        <p:txBody>
          <a:bodyPr>
            <a:normAutofit/>
          </a:bodyPr>
          <a:lstStyle/>
          <a:p>
            <a:r>
              <a:rPr lang="pt-BR" sz="1800" b="1" dirty="0"/>
              <a:t>WHAT IS AUTODRAW?</a:t>
            </a:r>
          </a:p>
          <a:p>
            <a:endParaRPr lang="pt-BR" sz="1800" b="1" dirty="0"/>
          </a:p>
          <a:p>
            <a:r>
              <a:rPr lang="pt-BR" sz="1800" b="1" dirty="0"/>
              <a:t>WHAT IS THE TECHNOLOGY BEHIND IT?</a:t>
            </a:r>
          </a:p>
          <a:p>
            <a:endParaRPr lang="pt-BR" sz="1800" b="1" dirty="0"/>
          </a:p>
          <a:p>
            <a:r>
              <a:rPr lang="pt-BR" sz="1800" b="1" dirty="0"/>
              <a:t>OTHER AI AND THE ART WORLD</a:t>
            </a:r>
          </a:p>
          <a:p>
            <a:endParaRPr lang="pt-BR" sz="1800" b="1" dirty="0"/>
          </a:p>
          <a:p>
            <a:r>
              <a:rPr lang="pt-BR" sz="1800" b="1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755197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F4A375B6-E55A-454A-C3AC-E56E37B9B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34" y="1543337"/>
            <a:ext cx="3306460" cy="2932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BD7FA3-DAE9-5324-50C9-37F4692DC71A}"/>
              </a:ext>
            </a:extLst>
          </p:cNvPr>
          <p:cNvSpPr txBox="1"/>
          <p:nvPr/>
        </p:nvSpPr>
        <p:spPr>
          <a:xfrm>
            <a:off x="997284" y="889843"/>
            <a:ext cx="657835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b="1" dirty="0"/>
          </a:p>
          <a:p>
            <a:r>
              <a:rPr lang="pt-BR" b="1" dirty="0"/>
              <a:t>WEB-BASED DRAWING TOOL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b="1" dirty="0"/>
              <a:t>MACHINE LEARNING AND DRAWINGS FROM ARTISTS</a:t>
            </a:r>
          </a:p>
          <a:p>
            <a:pPr marL="0" indent="0">
              <a:buNone/>
            </a:pPr>
            <a:endParaRPr lang="pt-BR" b="1" dirty="0"/>
          </a:p>
          <a:p>
            <a:r>
              <a:rPr lang="pt-BR" b="1" dirty="0"/>
              <a:t>CREATE RECOGNIZABLE IMAGES, FAST</a:t>
            </a:r>
          </a:p>
          <a:p>
            <a:pPr marL="0" indent="0">
              <a:buNone/>
            </a:pPr>
            <a:endParaRPr lang="pt-BR" b="1" dirty="0"/>
          </a:p>
          <a:p>
            <a:pPr marL="0" indent="0">
              <a:buNone/>
            </a:pPr>
            <a:endParaRPr lang="pt-B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Identifies</a:t>
            </a:r>
            <a:r>
              <a:rPr lang="pt-BR" dirty="0"/>
              <a:t> 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object</a:t>
            </a:r>
            <a:endParaRPr lang="pt-BR" dirty="0"/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Pairs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a </a:t>
            </a:r>
            <a:r>
              <a:rPr lang="pt-BR" dirty="0" err="1"/>
              <a:t>database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drawings</a:t>
            </a:r>
            <a:r>
              <a:rPr lang="pt-BR" dirty="0"/>
              <a:t>  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Returns</a:t>
            </a:r>
            <a:r>
              <a:rPr lang="pt-BR" dirty="0"/>
              <a:t> </a:t>
            </a:r>
            <a:r>
              <a:rPr lang="pt-BR" dirty="0" err="1"/>
              <a:t>neat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simplistic</a:t>
            </a:r>
            <a:r>
              <a:rPr lang="pt-BR" dirty="0"/>
              <a:t> </a:t>
            </a:r>
            <a:r>
              <a:rPr lang="pt-BR" dirty="0" err="1"/>
              <a:t>hand-drawn</a:t>
            </a:r>
            <a:r>
              <a:rPr lang="pt-BR" dirty="0"/>
              <a:t> </a:t>
            </a:r>
            <a:r>
              <a:rPr lang="pt-BR" dirty="0" err="1"/>
              <a:t>images</a:t>
            </a:r>
            <a:r>
              <a:rPr lang="pt-BR" dirty="0"/>
              <a:t> </a:t>
            </a:r>
          </a:p>
          <a:p>
            <a:endParaRPr lang="pt-BR" dirty="0"/>
          </a:p>
          <a:p>
            <a:endParaRPr lang="pt-BR" b="1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FC71C4-825E-8D75-F47C-20B83C9A8D2C}"/>
              </a:ext>
            </a:extLst>
          </p:cNvPr>
          <p:cNvSpPr txBox="1"/>
          <p:nvPr/>
        </p:nvSpPr>
        <p:spPr>
          <a:xfrm>
            <a:off x="997284" y="1062080"/>
            <a:ext cx="424944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3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Franklin Gothic Heavy"/>
                <a:ea typeface="+mj-ea"/>
                <a:cs typeface="+mj-cs"/>
              </a:rPr>
              <a:t>AUTODRAW </a:t>
            </a:r>
            <a:endParaRPr lang="pt-BR" sz="3000" dirty="0"/>
          </a:p>
        </p:txBody>
      </p:sp>
      <p:pic>
        <p:nvPicPr>
          <p:cNvPr id="7" name="Graphic 6" descr="Rubber duck with solid fill">
            <a:hlinkClick r:id="rId3"/>
            <a:extLst>
              <a:ext uri="{FF2B5EF4-FFF2-40B4-BE49-F238E27FC236}">
                <a16:creationId xmlns:a16="http://schemas.microsoft.com/office/drawing/2014/main" id="{8CFE4762-AF8B-43F8-3D94-12B92F5D0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534755">
            <a:off x="9247936" y="3742581"/>
            <a:ext cx="2019022" cy="201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19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CD58DB5-89C6-A724-2BD7-7D3070E6F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" r="2" b="2"/>
          <a:stretch/>
        </p:blipFill>
        <p:spPr>
          <a:xfrm>
            <a:off x="6887044" y="-1"/>
            <a:ext cx="4661488" cy="3104208"/>
          </a:xfrm>
          <a:prstGeom prst="rect">
            <a:avLst/>
          </a:prstGeom>
        </p:spPr>
      </p:pic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7DDF3D-17A1-929A-10DB-F55AF9B66F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4" r="-1" b="7452"/>
          <a:stretch/>
        </p:blipFill>
        <p:spPr>
          <a:xfrm>
            <a:off x="5419264" y="3265081"/>
            <a:ext cx="6129269" cy="3592925"/>
          </a:xfrm>
          <a:prstGeom prst="rect">
            <a:avLst/>
          </a:prstGeom>
        </p:spPr>
      </p:pic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821A4922-5018-13B2-89A0-3EEEFBB480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" r="13874" b="-2"/>
          <a:stretch/>
        </p:blipFill>
        <p:spPr>
          <a:xfrm>
            <a:off x="643467" y="0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39CB139-95C7-C133-E5F5-894A81CBC1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8315"/>
          <a:stretch/>
        </p:blipFill>
        <p:spPr>
          <a:xfrm>
            <a:off x="643468" y="4080064"/>
            <a:ext cx="4614333" cy="215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8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6">
            <a:extLst>
              <a:ext uri="{FF2B5EF4-FFF2-40B4-BE49-F238E27FC236}">
                <a16:creationId xmlns:a16="http://schemas.microsoft.com/office/drawing/2014/main" id="{8F08FD56-DA92-4BD4-98BB-9311E5E52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8">
            <a:extLst>
              <a:ext uri="{FF2B5EF4-FFF2-40B4-BE49-F238E27FC236}">
                <a16:creationId xmlns:a16="http://schemas.microsoft.com/office/drawing/2014/main" id="{C5D5E9CC-2294-46D1-89D0-F8C6FA5C4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420">
            <a:off x="780270" y="331637"/>
            <a:ext cx="4892736" cy="583788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30">
            <a:extLst>
              <a:ext uri="{FF2B5EF4-FFF2-40B4-BE49-F238E27FC236}">
                <a16:creationId xmlns:a16="http://schemas.microsoft.com/office/drawing/2014/main" id="{5BABD217-EF3C-4AF3-9C20-A6619D21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27644">
            <a:off x="741222" y="293814"/>
            <a:ext cx="4987909" cy="5883149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364" h="5549951">
                <a:moveTo>
                  <a:pt x="303343" y="0"/>
                </a:moveTo>
                <a:cubicBezTo>
                  <a:pt x="628090" y="31218"/>
                  <a:pt x="2667030" y="134017"/>
                  <a:pt x="3305529" y="171842"/>
                </a:cubicBezTo>
                <a:lnTo>
                  <a:pt x="4134340" y="226950"/>
                </a:lnTo>
                <a:lnTo>
                  <a:pt x="4507534" y="247374"/>
                </a:lnTo>
                <a:lnTo>
                  <a:pt x="4535413" y="269179"/>
                </a:lnTo>
                <a:cubicBezTo>
                  <a:pt x="4534822" y="279763"/>
                  <a:pt x="4534230" y="290346"/>
                  <a:pt x="4533639" y="300930"/>
                </a:cubicBezTo>
                <a:lnTo>
                  <a:pt x="4536561" y="302647"/>
                </a:lnTo>
                <a:cubicBezTo>
                  <a:pt x="4546159" y="304354"/>
                  <a:pt x="4555357" y="291327"/>
                  <a:pt x="4552987" y="334222"/>
                </a:cubicBezTo>
                <a:cubicBezTo>
                  <a:pt x="4542346" y="354710"/>
                  <a:pt x="4535332" y="373686"/>
                  <a:pt x="4530726" y="391868"/>
                </a:cubicBezTo>
                <a:lnTo>
                  <a:pt x="4527238" y="415489"/>
                </a:lnTo>
                <a:lnTo>
                  <a:pt x="4522133" y="506828"/>
                </a:lnTo>
                <a:cubicBezTo>
                  <a:pt x="4521916" y="522300"/>
                  <a:pt x="4521700" y="537773"/>
                  <a:pt x="4521483" y="553245"/>
                </a:cubicBezTo>
                <a:cubicBezTo>
                  <a:pt x="4521212" y="558170"/>
                  <a:pt x="4520118" y="568699"/>
                  <a:pt x="4518384" y="581709"/>
                </a:cubicBezTo>
                <a:lnTo>
                  <a:pt x="4517715" y="585890"/>
                </a:lnTo>
                <a:lnTo>
                  <a:pt x="4504778" y="817404"/>
                </a:lnTo>
                <a:lnTo>
                  <a:pt x="4506491" y="822238"/>
                </a:lnTo>
                <a:cubicBezTo>
                  <a:pt x="4506993" y="829783"/>
                  <a:pt x="4505912" y="837845"/>
                  <a:pt x="4504340" y="846069"/>
                </a:cubicBezTo>
                <a:lnTo>
                  <a:pt x="4502740" y="853854"/>
                </a:lnTo>
                <a:lnTo>
                  <a:pt x="4496502" y="965485"/>
                </a:lnTo>
                <a:lnTo>
                  <a:pt x="4498579" y="966385"/>
                </a:lnTo>
                <a:cubicBezTo>
                  <a:pt x="4500020" y="972743"/>
                  <a:pt x="4502811" y="980116"/>
                  <a:pt x="4502698" y="1002567"/>
                </a:cubicBezTo>
                <a:cubicBezTo>
                  <a:pt x="4491860" y="1029868"/>
                  <a:pt x="4512316" y="1067217"/>
                  <a:pt x="4497900" y="1101094"/>
                </a:cubicBezTo>
                <a:cubicBezTo>
                  <a:pt x="4494173" y="1113552"/>
                  <a:pt x="4492281" y="1152106"/>
                  <a:pt x="4497795" y="1159389"/>
                </a:cubicBezTo>
                <a:cubicBezTo>
                  <a:pt x="4498610" y="1167426"/>
                  <a:pt x="4495953" y="1176807"/>
                  <a:pt x="4502098" y="1180505"/>
                </a:cubicBezTo>
                <a:cubicBezTo>
                  <a:pt x="4509397" y="1186625"/>
                  <a:pt x="4495916" y="1214705"/>
                  <a:pt x="4505188" y="1210687"/>
                </a:cubicBezTo>
                <a:cubicBezTo>
                  <a:pt x="4495912" y="1230628"/>
                  <a:pt x="4511023" y="1246424"/>
                  <a:pt x="4514005" y="1263157"/>
                </a:cubicBezTo>
                <a:lnTo>
                  <a:pt x="4516282" y="1313374"/>
                </a:lnTo>
                <a:cubicBezTo>
                  <a:pt x="4515989" y="1324584"/>
                  <a:pt x="4515695" y="1335794"/>
                  <a:pt x="4515402" y="1347004"/>
                </a:cubicBezTo>
                <a:cubicBezTo>
                  <a:pt x="4515248" y="1348624"/>
                  <a:pt x="4515093" y="1350244"/>
                  <a:pt x="4514939" y="1351864"/>
                </a:cubicBezTo>
                <a:lnTo>
                  <a:pt x="4505820" y="1391762"/>
                </a:lnTo>
                <a:cubicBezTo>
                  <a:pt x="4507026" y="1392770"/>
                  <a:pt x="4508128" y="1394098"/>
                  <a:pt x="4509084" y="1395707"/>
                </a:cubicBezTo>
                <a:lnTo>
                  <a:pt x="4511926" y="1408524"/>
                </a:lnTo>
                <a:lnTo>
                  <a:pt x="4507185" y="1419109"/>
                </a:lnTo>
                <a:lnTo>
                  <a:pt x="4497001" y="1469337"/>
                </a:lnTo>
                <a:lnTo>
                  <a:pt x="4486104" y="1543038"/>
                </a:lnTo>
                <a:lnTo>
                  <a:pt x="4481223" y="1553997"/>
                </a:lnTo>
                <a:cubicBezTo>
                  <a:pt x="4475132" y="1579288"/>
                  <a:pt x="4478280" y="1610368"/>
                  <a:pt x="4466795" y="1626071"/>
                </a:cubicBezTo>
                <a:lnTo>
                  <a:pt x="4463080" y="1664103"/>
                </a:lnTo>
                <a:lnTo>
                  <a:pt x="4466740" y="1668558"/>
                </a:lnTo>
                <a:lnTo>
                  <a:pt x="4465090" y="1679756"/>
                </a:lnTo>
                <a:cubicBezTo>
                  <a:pt x="4465227" y="1680776"/>
                  <a:pt x="4465365" y="1681795"/>
                  <a:pt x="4465502" y="1682815"/>
                </a:cubicBezTo>
                <a:cubicBezTo>
                  <a:pt x="4466309" y="1688654"/>
                  <a:pt x="4466966" y="1694439"/>
                  <a:pt x="4467013" y="1700268"/>
                </a:cubicBezTo>
                <a:cubicBezTo>
                  <a:pt x="4452441" y="1697000"/>
                  <a:pt x="4458150" y="1726126"/>
                  <a:pt x="4455543" y="1735163"/>
                </a:cubicBezTo>
                <a:lnTo>
                  <a:pt x="4453483" y="1735289"/>
                </a:lnTo>
                <a:lnTo>
                  <a:pt x="4444985" y="1887374"/>
                </a:lnTo>
                <a:lnTo>
                  <a:pt x="4453676" y="1911536"/>
                </a:lnTo>
                <a:cubicBezTo>
                  <a:pt x="4454435" y="1928276"/>
                  <a:pt x="4455195" y="1945015"/>
                  <a:pt x="4455954" y="1961755"/>
                </a:cubicBezTo>
                <a:cubicBezTo>
                  <a:pt x="4455660" y="1972965"/>
                  <a:pt x="4455367" y="1984174"/>
                  <a:pt x="4455073" y="1995384"/>
                </a:cubicBezTo>
                <a:lnTo>
                  <a:pt x="4454611" y="2000244"/>
                </a:lnTo>
                <a:lnTo>
                  <a:pt x="4445491" y="2040142"/>
                </a:lnTo>
                <a:cubicBezTo>
                  <a:pt x="4446698" y="2041150"/>
                  <a:pt x="4447799" y="2042479"/>
                  <a:pt x="4448756" y="2044087"/>
                </a:cubicBezTo>
                <a:lnTo>
                  <a:pt x="4451597" y="2056904"/>
                </a:lnTo>
                <a:lnTo>
                  <a:pt x="4446856" y="2067489"/>
                </a:lnTo>
                <a:lnTo>
                  <a:pt x="4436672" y="2117719"/>
                </a:lnTo>
                <a:lnTo>
                  <a:pt x="4429341" y="2167300"/>
                </a:lnTo>
                <a:cubicBezTo>
                  <a:pt x="4410647" y="2519411"/>
                  <a:pt x="4376873" y="2876607"/>
                  <a:pt x="4373258" y="3223633"/>
                </a:cubicBezTo>
                <a:cubicBezTo>
                  <a:pt x="4370306" y="3302336"/>
                  <a:pt x="4363423" y="3398578"/>
                  <a:pt x="4360472" y="3477281"/>
                </a:cubicBezTo>
                <a:cubicBezTo>
                  <a:pt x="4367079" y="3471365"/>
                  <a:pt x="4356688" y="3621544"/>
                  <a:pt x="4349387" y="3639984"/>
                </a:cubicBezTo>
                <a:lnTo>
                  <a:pt x="4258626" y="5278921"/>
                </a:lnTo>
                <a:lnTo>
                  <a:pt x="4263924" y="5315626"/>
                </a:lnTo>
                <a:cubicBezTo>
                  <a:pt x="4269712" y="5323538"/>
                  <a:pt x="4266397" y="5327627"/>
                  <a:pt x="4267458" y="5350090"/>
                </a:cubicBezTo>
                <a:cubicBezTo>
                  <a:pt x="4268519" y="5372551"/>
                  <a:pt x="4251794" y="5406222"/>
                  <a:pt x="4270290" y="5450399"/>
                </a:cubicBezTo>
                <a:cubicBezTo>
                  <a:pt x="4269872" y="5457964"/>
                  <a:pt x="4260193" y="5476308"/>
                  <a:pt x="4251733" y="5484804"/>
                </a:cubicBezTo>
                <a:lnTo>
                  <a:pt x="4247081" y="5487504"/>
                </a:lnTo>
                <a:cubicBezTo>
                  <a:pt x="4245929" y="5508319"/>
                  <a:pt x="4247889" y="5526348"/>
                  <a:pt x="4243624" y="5549951"/>
                </a:cubicBezTo>
                <a:cubicBezTo>
                  <a:pt x="3535777" y="5517558"/>
                  <a:pt x="706564" y="5344821"/>
                  <a:pt x="0" y="5293146"/>
                </a:cubicBezTo>
                <a:lnTo>
                  <a:pt x="4241" y="5239903"/>
                </a:lnTo>
                <a:lnTo>
                  <a:pt x="8461" y="5233298"/>
                </a:lnTo>
                <a:cubicBezTo>
                  <a:pt x="8991" y="5232196"/>
                  <a:pt x="8639" y="5231467"/>
                  <a:pt x="8730" y="5230552"/>
                </a:cubicBezTo>
                <a:lnTo>
                  <a:pt x="9000" y="5227804"/>
                </a:lnTo>
                <a:cubicBezTo>
                  <a:pt x="9178" y="5225973"/>
                  <a:pt x="9545" y="5223940"/>
                  <a:pt x="9537" y="5222308"/>
                </a:cubicBezTo>
                <a:cubicBezTo>
                  <a:pt x="9481" y="5211840"/>
                  <a:pt x="8399" y="5224803"/>
                  <a:pt x="9222" y="5216405"/>
                </a:cubicBezTo>
                <a:cubicBezTo>
                  <a:pt x="9028" y="5215352"/>
                  <a:pt x="8703" y="5214469"/>
                  <a:pt x="8638" y="5213249"/>
                </a:cubicBezTo>
                <a:cubicBezTo>
                  <a:pt x="8596" y="5212477"/>
                  <a:pt x="8947" y="5211272"/>
                  <a:pt x="8907" y="5210500"/>
                </a:cubicBezTo>
                <a:cubicBezTo>
                  <a:pt x="8526" y="5203355"/>
                  <a:pt x="7974" y="5210896"/>
                  <a:pt x="8591" y="5204597"/>
                </a:cubicBezTo>
                <a:lnTo>
                  <a:pt x="8008" y="5201441"/>
                </a:lnTo>
                <a:cubicBezTo>
                  <a:pt x="6593" y="5193798"/>
                  <a:pt x="6556" y="5198023"/>
                  <a:pt x="7378" y="5189632"/>
                </a:cubicBezTo>
                <a:cubicBezTo>
                  <a:pt x="7183" y="5188581"/>
                  <a:pt x="6860" y="5187696"/>
                  <a:pt x="6794" y="5186477"/>
                </a:cubicBezTo>
                <a:cubicBezTo>
                  <a:pt x="6752" y="5185706"/>
                  <a:pt x="7185" y="5184394"/>
                  <a:pt x="7062" y="5183728"/>
                </a:cubicBezTo>
                <a:cubicBezTo>
                  <a:pt x="6788" y="5182241"/>
                  <a:pt x="4614" y="5182665"/>
                  <a:pt x="5627" y="5180163"/>
                </a:cubicBezTo>
                <a:lnTo>
                  <a:pt x="11039" y="5116566"/>
                </a:lnTo>
                <a:lnTo>
                  <a:pt x="78653" y="3839310"/>
                </a:lnTo>
                <a:lnTo>
                  <a:pt x="3033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194C1-00AE-2CC1-8A97-1AC53169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0419">
            <a:off x="956434" y="506356"/>
            <a:ext cx="4557484" cy="5458064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2B2E523-FD4C-B060-4081-D7E01CC73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874" y="1787510"/>
            <a:ext cx="5594661" cy="5097096"/>
          </a:xfrm>
        </p:spPr>
        <p:txBody>
          <a:bodyPr>
            <a:normAutofit/>
          </a:bodyPr>
          <a:lstStyle/>
          <a:p>
            <a:endParaRPr lang="pt-BR" dirty="0"/>
          </a:p>
          <a:p>
            <a:pPr marL="0" indent="0">
              <a:buNone/>
            </a:pPr>
            <a:r>
              <a:rPr lang="pt-BR" sz="1800" b="1" dirty="0"/>
              <a:t>GOOGLE’S AI EXPERIMENTS - IMAGE RECOGNITION</a:t>
            </a:r>
          </a:p>
          <a:p>
            <a:pPr marL="0" indent="0">
              <a:buNone/>
            </a:pPr>
            <a:endParaRPr lang="pt-BR" sz="2100" b="1" dirty="0"/>
          </a:p>
          <a:p>
            <a:r>
              <a:rPr lang="pt-BR" sz="1800" dirty="0" err="1"/>
              <a:t>Quick</a:t>
            </a:r>
            <a:r>
              <a:rPr lang="pt-BR" sz="1800" dirty="0"/>
              <a:t>, Draw!</a:t>
            </a:r>
          </a:p>
          <a:p>
            <a:r>
              <a:rPr lang="pt-BR" sz="1800" dirty="0"/>
              <a:t>Sketch RNN</a:t>
            </a:r>
          </a:p>
          <a:p>
            <a:r>
              <a:rPr lang="pt-BR" sz="1800" dirty="0" err="1"/>
              <a:t>Handwriting</a:t>
            </a:r>
            <a:r>
              <a:rPr lang="pt-BR" sz="1800" dirty="0"/>
              <a:t> </a:t>
            </a:r>
            <a:r>
              <a:rPr lang="pt-BR" sz="1800" dirty="0" err="1"/>
              <a:t>with</a:t>
            </a:r>
            <a:r>
              <a:rPr lang="pt-BR" sz="1800" dirty="0"/>
              <a:t> a neural net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grpSp>
        <p:nvGrpSpPr>
          <p:cNvPr id="44" name="Group 32">
            <a:extLst>
              <a:ext uri="{FF2B5EF4-FFF2-40B4-BE49-F238E27FC236}">
                <a16:creationId xmlns:a16="http://schemas.microsoft.com/office/drawing/2014/main" id="{96BEFBD8-C05C-43C7-8D7B-58D37F70F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622FDA5-36F9-4DD4-87A3-58FC513B8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34870DF-B7C4-4149-9E0F-2B602F26B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1CD7D4A-FA69-4C48-A532-9ED58E181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Oval 34">
              <a:extLst>
                <a:ext uri="{FF2B5EF4-FFF2-40B4-BE49-F238E27FC236}">
                  <a16:creationId xmlns:a16="http://schemas.microsoft.com/office/drawing/2014/main" id="{F57FB85D-1649-470D-A7BA-3475C851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Freeform: Shape 38">
            <a:extLst>
              <a:ext uri="{FF2B5EF4-FFF2-40B4-BE49-F238E27FC236}">
                <a16:creationId xmlns:a16="http://schemas.microsoft.com/office/drawing/2014/main" id="{03CCCF79-BC42-40CC-A81F-1C5962B62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93556" y="5316608"/>
            <a:ext cx="444795" cy="165514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EBC8E124-943D-8F7C-7C05-C3F372E8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846" y="252729"/>
            <a:ext cx="4999016" cy="1534781"/>
          </a:xfrm>
        </p:spPr>
        <p:txBody>
          <a:bodyPr>
            <a:noAutofit/>
          </a:bodyPr>
          <a:lstStyle/>
          <a:p>
            <a:r>
              <a:rPr lang="pt-BR" sz="3000" dirty="0"/>
              <a:t>AUTODRAW - TECHNOLOGY</a:t>
            </a:r>
          </a:p>
        </p:txBody>
      </p:sp>
    </p:spTree>
    <p:extLst>
      <p:ext uri="{BB962C8B-B14F-4D97-AF65-F5344CB8AC3E}">
        <p14:creationId xmlns:p14="http://schemas.microsoft.com/office/powerpoint/2010/main" val="44921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22F7359-1863-4822-93A7-799CF04B1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E0F129-4123-8E11-76A5-BEDFDE0DF0BA}"/>
              </a:ext>
            </a:extLst>
          </p:cNvPr>
          <p:cNvSpPr txBox="1"/>
          <p:nvPr/>
        </p:nvSpPr>
        <p:spPr>
          <a:xfrm>
            <a:off x="7178308" y="-18869"/>
            <a:ext cx="4847950" cy="929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i="1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QUICK, </a:t>
            </a:r>
            <a:r>
              <a:rPr kumimoji="0" lang="en-US" sz="3000" b="0" i="1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+mj-lt"/>
                <a:ea typeface="+mj-ea"/>
                <a:cs typeface="+mj-cs"/>
              </a:rPr>
              <a:t>DRAW!</a:t>
            </a:r>
            <a:endParaRPr lang="en-US" sz="3000" i="1" dirty="0">
              <a:solidFill>
                <a:srgbClr val="000000"/>
              </a:solidFill>
              <a:highlight>
                <a:srgbClr val="FFFF0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DB65F0-3AF5-4F4F-B108-05E1FD92B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8761">
            <a:off x="750235" y="449056"/>
            <a:ext cx="4101370" cy="288617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E12505C-3AA6-467E-93F5-14533E0A9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558761">
            <a:off x="1461728" y="-49087"/>
            <a:ext cx="2689192" cy="3854648"/>
          </a:xfrm>
          <a:custGeom>
            <a:avLst/>
            <a:gdLst>
              <a:gd name="connsiteX0" fmla="*/ 0 w 2593269"/>
              <a:gd name="connsiteY0" fmla="*/ 2215569 h 3452654"/>
              <a:gd name="connsiteX1" fmla="*/ 4751 w 2593269"/>
              <a:gd name="connsiteY1" fmla="*/ 2196610 h 3452654"/>
              <a:gd name="connsiteX2" fmla="*/ 2774 w 2593269"/>
              <a:gd name="connsiteY2" fmla="*/ 2183813 h 3452654"/>
              <a:gd name="connsiteX3" fmla="*/ 7865 w 2593269"/>
              <a:gd name="connsiteY3" fmla="*/ 2159978 h 3452654"/>
              <a:gd name="connsiteX4" fmla="*/ 12554 w 2593269"/>
              <a:gd name="connsiteY4" fmla="*/ 2125112 h 3452654"/>
              <a:gd name="connsiteX5" fmla="*/ 17553 w 2593269"/>
              <a:gd name="connsiteY5" fmla="*/ 2101110 h 3452654"/>
              <a:gd name="connsiteX6" fmla="*/ 19083 w 2593269"/>
              <a:gd name="connsiteY6" fmla="*/ 2096482 h 3452654"/>
              <a:gd name="connsiteX7" fmla="*/ 19083 w 2593269"/>
              <a:gd name="connsiteY7" fmla="*/ 1939430 h 3452654"/>
              <a:gd name="connsiteX8" fmla="*/ 17372 w 2593269"/>
              <a:gd name="connsiteY8" fmla="*/ 1927844 h 3452654"/>
              <a:gd name="connsiteX9" fmla="*/ 19083 w 2593269"/>
              <a:gd name="connsiteY9" fmla="*/ 1888758 h 3452654"/>
              <a:gd name="connsiteX10" fmla="*/ 16752 w 2593269"/>
              <a:gd name="connsiteY10" fmla="*/ 1883082 h 3452654"/>
              <a:gd name="connsiteX11" fmla="*/ 19083 w 2593269"/>
              <a:gd name="connsiteY11" fmla="*/ 1844870 h 3452654"/>
              <a:gd name="connsiteX12" fmla="*/ 17104 w 2593269"/>
              <a:gd name="connsiteY12" fmla="*/ 1803002 h 3452654"/>
              <a:gd name="connsiteX13" fmla="*/ 11785 w 2593269"/>
              <a:gd name="connsiteY13" fmla="*/ 1799876 h 3452654"/>
              <a:gd name="connsiteX14" fmla="*/ 11317 w 2593269"/>
              <a:gd name="connsiteY14" fmla="*/ 1790694 h 3452654"/>
              <a:gd name="connsiteX15" fmla="*/ 11419 w 2593269"/>
              <a:gd name="connsiteY15" fmla="*/ 1776238 h 3452654"/>
              <a:gd name="connsiteX16" fmla="*/ 17002 w 2593269"/>
              <a:gd name="connsiteY16" fmla="*/ 1743859 h 3452654"/>
              <a:gd name="connsiteX17" fmla="*/ 15104 w 2593269"/>
              <a:gd name="connsiteY17" fmla="*/ 0 h 3452654"/>
              <a:gd name="connsiteX18" fmla="*/ 2562730 w 2593269"/>
              <a:gd name="connsiteY18" fmla="*/ 0 h 3452654"/>
              <a:gd name="connsiteX19" fmla="*/ 2589876 w 2593269"/>
              <a:gd name="connsiteY19" fmla="*/ 27148 h 3452654"/>
              <a:gd name="connsiteX20" fmla="*/ 2592792 w 2593269"/>
              <a:gd name="connsiteY20" fmla="*/ 3450901 h 3452654"/>
              <a:gd name="connsiteX21" fmla="*/ 2592790 w 2593269"/>
              <a:gd name="connsiteY21" fmla="*/ 3452654 h 3452654"/>
              <a:gd name="connsiteX22" fmla="*/ 42505 w 2593269"/>
              <a:gd name="connsiteY22" fmla="*/ 3452654 h 3452654"/>
              <a:gd name="connsiteX23" fmla="*/ 19083 w 2593269"/>
              <a:gd name="connsiteY23" fmla="*/ 3436827 h 3452654"/>
              <a:gd name="connsiteX24" fmla="*/ 19083 w 2593269"/>
              <a:gd name="connsiteY24" fmla="*/ 2717567 h 3452654"/>
              <a:gd name="connsiteX25" fmla="*/ 12492 w 2593269"/>
              <a:gd name="connsiteY25" fmla="*/ 2694089 h 3452654"/>
              <a:gd name="connsiteX26" fmla="*/ 19083 w 2593269"/>
              <a:gd name="connsiteY26" fmla="*/ 2669941 h 3452654"/>
              <a:gd name="connsiteX27" fmla="*/ 19083 w 2593269"/>
              <a:gd name="connsiteY27" fmla="*/ 2348137 h 3452654"/>
              <a:gd name="connsiteX28" fmla="*/ 19083 w 2593269"/>
              <a:gd name="connsiteY28" fmla="*/ 2305422 h 3452654"/>
              <a:gd name="connsiteX29" fmla="*/ 12059 w 2593269"/>
              <a:gd name="connsiteY29" fmla="*/ 2281564 h 3452654"/>
              <a:gd name="connsiteX30" fmla="*/ 4009 w 2593269"/>
              <a:gd name="connsiteY30" fmla="*/ 2257171 h 3452654"/>
              <a:gd name="connsiteX31" fmla="*/ 538 w 2593269"/>
              <a:gd name="connsiteY31" fmla="*/ 2233665 h 345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93269" h="3452654">
                <a:moveTo>
                  <a:pt x="0" y="2215569"/>
                </a:moveTo>
                <a:lnTo>
                  <a:pt x="4751" y="2196610"/>
                </a:lnTo>
                <a:cubicBezTo>
                  <a:pt x="5212" y="2191317"/>
                  <a:pt x="2255" y="2189918"/>
                  <a:pt x="2774" y="2183813"/>
                </a:cubicBezTo>
                <a:lnTo>
                  <a:pt x="7865" y="2159978"/>
                </a:lnTo>
                <a:lnTo>
                  <a:pt x="12554" y="2125112"/>
                </a:lnTo>
                <a:lnTo>
                  <a:pt x="17553" y="2101110"/>
                </a:lnTo>
                <a:lnTo>
                  <a:pt x="19083" y="2096482"/>
                </a:lnTo>
                <a:lnTo>
                  <a:pt x="19083" y="1939430"/>
                </a:lnTo>
                <a:lnTo>
                  <a:pt x="17372" y="1927844"/>
                </a:lnTo>
                <a:lnTo>
                  <a:pt x="19083" y="1888758"/>
                </a:lnTo>
                <a:lnTo>
                  <a:pt x="16752" y="1883082"/>
                </a:lnTo>
                <a:lnTo>
                  <a:pt x="19083" y="1844870"/>
                </a:lnTo>
                <a:cubicBezTo>
                  <a:pt x="18753" y="1832215"/>
                  <a:pt x="19274" y="1810287"/>
                  <a:pt x="17104" y="1803002"/>
                </a:cubicBezTo>
                <a:lnTo>
                  <a:pt x="11785" y="1799876"/>
                </a:lnTo>
                <a:lnTo>
                  <a:pt x="11317" y="1790694"/>
                </a:lnTo>
                <a:cubicBezTo>
                  <a:pt x="11725" y="1790022"/>
                  <a:pt x="11385" y="1776784"/>
                  <a:pt x="11419" y="1776238"/>
                </a:cubicBezTo>
                <a:lnTo>
                  <a:pt x="17002" y="1743859"/>
                </a:lnTo>
                <a:lnTo>
                  <a:pt x="15104" y="0"/>
                </a:lnTo>
                <a:lnTo>
                  <a:pt x="2562730" y="0"/>
                </a:lnTo>
                <a:cubicBezTo>
                  <a:pt x="2577707" y="43"/>
                  <a:pt x="2589838" y="12172"/>
                  <a:pt x="2589876" y="27148"/>
                </a:cubicBezTo>
                <a:cubicBezTo>
                  <a:pt x="2592987" y="569471"/>
                  <a:pt x="2593958" y="2217510"/>
                  <a:pt x="2592792" y="3450901"/>
                </a:cubicBezTo>
                <a:lnTo>
                  <a:pt x="2592790" y="3452654"/>
                </a:lnTo>
                <a:lnTo>
                  <a:pt x="42505" y="3452654"/>
                </a:lnTo>
                <a:cubicBezTo>
                  <a:pt x="29573" y="3452604"/>
                  <a:pt x="19117" y="3445541"/>
                  <a:pt x="19083" y="3436827"/>
                </a:cubicBezTo>
                <a:lnTo>
                  <a:pt x="19083" y="2717567"/>
                </a:lnTo>
                <a:lnTo>
                  <a:pt x="12492" y="2694089"/>
                </a:lnTo>
                <a:cubicBezTo>
                  <a:pt x="12783" y="2680913"/>
                  <a:pt x="16887" y="2677990"/>
                  <a:pt x="19083" y="2669941"/>
                </a:cubicBezTo>
                <a:lnTo>
                  <a:pt x="19083" y="2348137"/>
                </a:lnTo>
                <a:lnTo>
                  <a:pt x="19083" y="2305422"/>
                </a:lnTo>
                <a:lnTo>
                  <a:pt x="12059" y="2281564"/>
                </a:lnTo>
                <a:cubicBezTo>
                  <a:pt x="17675" y="2271966"/>
                  <a:pt x="6693" y="2264946"/>
                  <a:pt x="4009" y="2257171"/>
                </a:cubicBezTo>
                <a:lnTo>
                  <a:pt x="538" y="2233665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C4EF4C-FAED-45CE-BDD7-7D980DD66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09856">
            <a:off x="1422415" y="3264215"/>
            <a:ext cx="4156037" cy="286563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89DEC4E1-D24F-AAA0-41AE-96EFB944BC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" t="430" r="926" b="25498"/>
          <a:stretch/>
        </p:blipFill>
        <p:spPr>
          <a:xfrm rot="168766">
            <a:off x="1634472" y="730699"/>
            <a:ext cx="2343701" cy="2343932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2AB8E74-A0F1-4AAB-AD33-148939C080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09856">
            <a:off x="2185575" y="2733114"/>
            <a:ext cx="2644222" cy="3928226"/>
          </a:xfrm>
          <a:custGeom>
            <a:avLst/>
            <a:gdLst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7866 w 2582211"/>
              <a:gd name="connsiteY3" fmla="*/ 2928456 h 3420248"/>
              <a:gd name="connsiteX4" fmla="*/ 12555 w 2582211"/>
              <a:gd name="connsiteY4" fmla="*/ 2893589 h 3420248"/>
              <a:gd name="connsiteX5" fmla="*/ 17554 w 2582211"/>
              <a:gd name="connsiteY5" fmla="*/ 2869588 h 3420248"/>
              <a:gd name="connsiteX6" fmla="*/ 19084 w 2582211"/>
              <a:gd name="connsiteY6" fmla="*/ 2864960 h 3420248"/>
              <a:gd name="connsiteX7" fmla="*/ 19084 w 2582211"/>
              <a:gd name="connsiteY7" fmla="*/ 2707907 h 3420248"/>
              <a:gd name="connsiteX8" fmla="*/ 17373 w 2582211"/>
              <a:gd name="connsiteY8" fmla="*/ 2696322 h 3420248"/>
              <a:gd name="connsiteX9" fmla="*/ 19084 w 2582211"/>
              <a:gd name="connsiteY9" fmla="*/ 2657236 h 3420248"/>
              <a:gd name="connsiteX10" fmla="*/ 16753 w 2582211"/>
              <a:gd name="connsiteY10" fmla="*/ 2651559 h 3420248"/>
              <a:gd name="connsiteX11" fmla="*/ 19084 w 2582211"/>
              <a:gd name="connsiteY11" fmla="*/ 2613347 h 3420248"/>
              <a:gd name="connsiteX12" fmla="*/ 17105 w 2582211"/>
              <a:gd name="connsiteY12" fmla="*/ 2571479 h 3420248"/>
              <a:gd name="connsiteX13" fmla="*/ 11786 w 2582211"/>
              <a:gd name="connsiteY13" fmla="*/ 2568353 h 3420248"/>
              <a:gd name="connsiteX14" fmla="*/ 11318 w 2582211"/>
              <a:gd name="connsiteY14" fmla="*/ 2559171 h 3420248"/>
              <a:gd name="connsiteX15" fmla="*/ 11420 w 2582211"/>
              <a:gd name="connsiteY15" fmla="*/ 2544715 h 3420248"/>
              <a:gd name="connsiteX16" fmla="*/ 17003 w 2582211"/>
              <a:gd name="connsiteY16" fmla="*/ 2512336 h 3420248"/>
              <a:gd name="connsiteX17" fmla="*/ 14268 w 2582211"/>
              <a:gd name="connsiteY17" fmla="*/ 0 h 3420248"/>
              <a:gd name="connsiteX18" fmla="*/ 2532355 w 2582211"/>
              <a:gd name="connsiteY18" fmla="*/ 0 h 3420248"/>
              <a:gd name="connsiteX19" fmla="*/ 2559501 w 2582211"/>
              <a:gd name="connsiteY19" fmla="*/ 27148 h 3420248"/>
              <a:gd name="connsiteX20" fmla="*/ 2559542 w 2582211"/>
              <a:gd name="connsiteY20" fmla="*/ 35062 h 3420248"/>
              <a:gd name="connsiteX21" fmla="*/ 2563128 w 2582211"/>
              <a:gd name="connsiteY21" fmla="*/ 35072 h 3420248"/>
              <a:gd name="connsiteX22" fmla="*/ 2563128 w 2582211"/>
              <a:gd name="connsiteY22" fmla="*/ 303633 h 3420248"/>
              <a:gd name="connsiteX23" fmla="*/ 2563128 w 2582211"/>
              <a:gd name="connsiteY23" fmla="*/ 346349 h 3420248"/>
              <a:gd name="connsiteX24" fmla="*/ 2570153 w 2582211"/>
              <a:gd name="connsiteY24" fmla="*/ 370207 h 3420248"/>
              <a:gd name="connsiteX25" fmla="*/ 2578202 w 2582211"/>
              <a:gd name="connsiteY25" fmla="*/ 394600 h 3420248"/>
              <a:gd name="connsiteX26" fmla="*/ 2581673 w 2582211"/>
              <a:gd name="connsiteY26" fmla="*/ 418106 h 3420248"/>
              <a:gd name="connsiteX27" fmla="*/ 2582211 w 2582211"/>
              <a:gd name="connsiteY27" fmla="*/ 436202 h 3420248"/>
              <a:gd name="connsiteX28" fmla="*/ 2577459 w 2582211"/>
              <a:gd name="connsiteY28" fmla="*/ 455160 h 3420248"/>
              <a:gd name="connsiteX29" fmla="*/ 2579435 w 2582211"/>
              <a:gd name="connsiteY29" fmla="*/ 467958 h 3420248"/>
              <a:gd name="connsiteX30" fmla="*/ 2574345 w 2582211"/>
              <a:gd name="connsiteY30" fmla="*/ 491792 h 3420248"/>
              <a:gd name="connsiteX31" fmla="*/ 2569656 w 2582211"/>
              <a:gd name="connsiteY31" fmla="*/ 526659 h 3420248"/>
              <a:gd name="connsiteX32" fmla="*/ 2564657 w 2582211"/>
              <a:gd name="connsiteY32" fmla="*/ 550660 h 3420248"/>
              <a:gd name="connsiteX33" fmla="*/ 2563127 w 2582211"/>
              <a:gd name="connsiteY33" fmla="*/ 555288 h 3420248"/>
              <a:gd name="connsiteX34" fmla="*/ 2563127 w 2582211"/>
              <a:gd name="connsiteY34" fmla="*/ 712341 h 3420248"/>
              <a:gd name="connsiteX35" fmla="*/ 2564838 w 2582211"/>
              <a:gd name="connsiteY35" fmla="*/ 723926 h 3420248"/>
              <a:gd name="connsiteX36" fmla="*/ 2563127 w 2582211"/>
              <a:gd name="connsiteY36" fmla="*/ 763012 h 3420248"/>
              <a:gd name="connsiteX37" fmla="*/ 2565458 w 2582211"/>
              <a:gd name="connsiteY37" fmla="*/ 768689 h 3420248"/>
              <a:gd name="connsiteX38" fmla="*/ 2563127 w 2582211"/>
              <a:gd name="connsiteY38" fmla="*/ 806901 h 3420248"/>
              <a:gd name="connsiteX39" fmla="*/ 2565106 w 2582211"/>
              <a:gd name="connsiteY39" fmla="*/ 848769 h 3420248"/>
              <a:gd name="connsiteX40" fmla="*/ 2570425 w 2582211"/>
              <a:gd name="connsiteY40" fmla="*/ 851895 h 3420248"/>
              <a:gd name="connsiteX41" fmla="*/ 2570893 w 2582211"/>
              <a:gd name="connsiteY41" fmla="*/ 861077 h 3420248"/>
              <a:gd name="connsiteX42" fmla="*/ 2570791 w 2582211"/>
              <a:gd name="connsiteY42" fmla="*/ 875533 h 3420248"/>
              <a:gd name="connsiteX43" fmla="*/ 2565208 w 2582211"/>
              <a:gd name="connsiteY43" fmla="*/ 907912 h 3420248"/>
              <a:gd name="connsiteX44" fmla="*/ 2567943 w 2582211"/>
              <a:gd name="connsiteY44" fmla="*/ 3420248 h 3420248"/>
              <a:gd name="connsiteX45" fmla="*/ 49856 w 2582211"/>
              <a:gd name="connsiteY45" fmla="*/ 3420248 h 3420248"/>
              <a:gd name="connsiteX46" fmla="*/ 22710 w 2582211"/>
              <a:gd name="connsiteY46" fmla="*/ 3393100 h 3420248"/>
              <a:gd name="connsiteX47" fmla="*/ 22670 w 2582211"/>
              <a:gd name="connsiteY47" fmla="*/ 3385186 h 3420248"/>
              <a:gd name="connsiteX48" fmla="*/ 19083 w 2582211"/>
              <a:gd name="connsiteY48" fmla="*/ 3385176 h 3420248"/>
              <a:gd name="connsiteX49" fmla="*/ 19083 w 2582211"/>
              <a:gd name="connsiteY49" fmla="*/ 3116615 h 3420248"/>
              <a:gd name="connsiteX50" fmla="*/ 19083 w 2582211"/>
              <a:gd name="connsiteY50" fmla="*/ 3073899 h 3420248"/>
              <a:gd name="connsiteX51" fmla="*/ 12058 w 2582211"/>
              <a:gd name="connsiteY51" fmla="*/ 3050041 h 3420248"/>
              <a:gd name="connsiteX52" fmla="*/ 4009 w 2582211"/>
              <a:gd name="connsiteY52" fmla="*/ 3025648 h 3420248"/>
              <a:gd name="connsiteX53" fmla="*/ 538 w 2582211"/>
              <a:gd name="connsiteY53" fmla="*/ 3002142 h 3420248"/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12555 w 2582211"/>
              <a:gd name="connsiteY3" fmla="*/ 2893589 h 3420248"/>
              <a:gd name="connsiteX4" fmla="*/ 17554 w 2582211"/>
              <a:gd name="connsiteY4" fmla="*/ 2869588 h 3420248"/>
              <a:gd name="connsiteX5" fmla="*/ 19084 w 2582211"/>
              <a:gd name="connsiteY5" fmla="*/ 2864960 h 3420248"/>
              <a:gd name="connsiteX6" fmla="*/ 19084 w 2582211"/>
              <a:gd name="connsiteY6" fmla="*/ 2707907 h 3420248"/>
              <a:gd name="connsiteX7" fmla="*/ 17373 w 2582211"/>
              <a:gd name="connsiteY7" fmla="*/ 2696322 h 3420248"/>
              <a:gd name="connsiteX8" fmla="*/ 19084 w 2582211"/>
              <a:gd name="connsiteY8" fmla="*/ 2657236 h 3420248"/>
              <a:gd name="connsiteX9" fmla="*/ 16753 w 2582211"/>
              <a:gd name="connsiteY9" fmla="*/ 2651559 h 3420248"/>
              <a:gd name="connsiteX10" fmla="*/ 19084 w 2582211"/>
              <a:gd name="connsiteY10" fmla="*/ 2613347 h 3420248"/>
              <a:gd name="connsiteX11" fmla="*/ 17105 w 2582211"/>
              <a:gd name="connsiteY11" fmla="*/ 2571479 h 3420248"/>
              <a:gd name="connsiteX12" fmla="*/ 11786 w 2582211"/>
              <a:gd name="connsiteY12" fmla="*/ 2568353 h 3420248"/>
              <a:gd name="connsiteX13" fmla="*/ 11318 w 2582211"/>
              <a:gd name="connsiteY13" fmla="*/ 2559171 h 3420248"/>
              <a:gd name="connsiteX14" fmla="*/ 11420 w 2582211"/>
              <a:gd name="connsiteY14" fmla="*/ 2544715 h 3420248"/>
              <a:gd name="connsiteX15" fmla="*/ 17003 w 2582211"/>
              <a:gd name="connsiteY15" fmla="*/ 2512336 h 3420248"/>
              <a:gd name="connsiteX16" fmla="*/ 14268 w 2582211"/>
              <a:gd name="connsiteY16" fmla="*/ 0 h 3420248"/>
              <a:gd name="connsiteX17" fmla="*/ 2532355 w 2582211"/>
              <a:gd name="connsiteY17" fmla="*/ 0 h 3420248"/>
              <a:gd name="connsiteX18" fmla="*/ 2559501 w 2582211"/>
              <a:gd name="connsiteY18" fmla="*/ 27148 h 3420248"/>
              <a:gd name="connsiteX19" fmla="*/ 2559542 w 2582211"/>
              <a:gd name="connsiteY19" fmla="*/ 35062 h 3420248"/>
              <a:gd name="connsiteX20" fmla="*/ 2563128 w 2582211"/>
              <a:gd name="connsiteY20" fmla="*/ 35072 h 3420248"/>
              <a:gd name="connsiteX21" fmla="*/ 2563128 w 2582211"/>
              <a:gd name="connsiteY21" fmla="*/ 303633 h 3420248"/>
              <a:gd name="connsiteX22" fmla="*/ 2563128 w 2582211"/>
              <a:gd name="connsiteY22" fmla="*/ 346349 h 3420248"/>
              <a:gd name="connsiteX23" fmla="*/ 2570153 w 2582211"/>
              <a:gd name="connsiteY23" fmla="*/ 370207 h 3420248"/>
              <a:gd name="connsiteX24" fmla="*/ 2578202 w 2582211"/>
              <a:gd name="connsiteY24" fmla="*/ 394600 h 3420248"/>
              <a:gd name="connsiteX25" fmla="*/ 2581673 w 2582211"/>
              <a:gd name="connsiteY25" fmla="*/ 418106 h 3420248"/>
              <a:gd name="connsiteX26" fmla="*/ 2582211 w 2582211"/>
              <a:gd name="connsiteY26" fmla="*/ 436202 h 3420248"/>
              <a:gd name="connsiteX27" fmla="*/ 2577459 w 2582211"/>
              <a:gd name="connsiteY27" fmla="*/ 455160 h 3420248"/>
              <a:gd name="connsiteX28" fmla="*/ 2579435 w 2582211"/>
              <a:gd name="connsiteY28" fmla="*/ 467958 h 3420248"/>
              <a:gd name="connsiteX29" fmla="*/ 2574345 w 2582211"/>
              <a:gd name="connsiteY29" fmla="*/ 491792 h 3420248"/>
              <a:gd name="connsiteX30" fmla="*/ 2569656 w 2582211"/>
              <a:gd name="connsiteY30" fmla="*/ 526659 h 3420248"/>
              <a:gd name="connsiteX31" fmla="*/ 2564657 w 2582211"/>
              <a:gd name="connsiteY31" fmla="*/ 550660 h 3420248"/>
              <a:gd name="connsiteX32" fmla="*/ 2563127 w 2582211"/>
              <a:gd name="connsiteY32" fmla="*/ 555288 h 3420248"/>
              <a:gd name="connsiteX33" fmla="*/ 2563127 w 2582211"/>
              <a:gd name="connsiteY33" fmla="*/ 712341 h 3420248"/>
              <a:gd name="connsiteX34" fmla="*/ 2564838 w 2582211"/>
              <a:gd name="connsiteY34" fmla="*/ 723926 h 3420248"/>
              <a:gd name="connsiteX35" fmla="*/ 2563127 w 2582211"/>
              <a:gd name="connsiteY35" fmla="*/ 763012 h 3420248"/>
              <a:gd name="connsiteX36" fmla="*/ 2565458 w 2582211"/>
              <a:gd name="connsiteY36" fmla="*/ 768689 h 3420248"/>
              <a:gd name="connsiteX37" fmla="*/ 2563127 w 2582211"/>
              <a:gd name="connsiteY37" fmla="*/ 806901 h 3420248"/>
              <a:gd name="connsiteX38" fmla="*/ 2565106 w 2582211"/>
              <a:gd name="connsiteY38" fmla="*/ 848769 h 3420248"/>
              <a:gd name="connsiteX39" fmla="*/ 2570425 w 2582211"/>
              <a:gd name="connsiteY39" fmla="*/ 851895 h 3420248"/>
              <a:gd name="connsiteX40" fmla="*/ 2570893 w 2582211"/>
              <a:gd name="connsiteY40" fmla="*/ 861077 h 3420248"/>
              <a:gd name="connsiteX41" fmla="*/ 2570791 w 2582211"/>
              <a:gd name="connsiteY41" fmla="*/ 875533 h 3420248"/>
              <a:gd name="connsiteX42" fmla="*/ 2565208 w 2582211"/>
              <a:gd name="connsiteY42" fmla="*/ 907912 h 3420248"/>
              <a:gd name="connsiteX43" fmla="*/ 2567943 w 2582211"/>
              <a:gd name="connsiteY43" fmla="*/ 3420248 h 3420248"/>
              <a:gd name="connsiteX44" fmla="*/ 49856 w 2582211"/>
              <a:gd name="connsiteY44" fmla="*/ 3420248 h 3420248"/>
              <a:gd name="connsiteX45" fmla="*/ 22710 w 2582211"/>
              <a:gd name="connsiteY45" fmla="*/ 3393100 h 3420248"/>
              <a:gd name="connsiteX46" fmla="*/ 22670 w 2582211"/>
              <a:gd name="connsiteY46" fmla="*/ 3385186 h 3420248"/>
              <a:gd name="connsiteX47" fmla="*/ 19083 w 2582211"/>
              <a:gd name="connsiteY47" fmla="*/ 3385176 h 3420248"/>
              <a:gd name="connsiteX48" fmla="*/ 19083 w 2582211"/>
              <a:gd name="connsiteY48" fmla="*/ 3116615 h 3420248"/>
              <a:gd name="connsiteX49" fmla="*/ 19083 w 2582211"/>
              <a:gd name="connsiteY49" fmla="*/ 3073899 h 3420248"/>
              <a:gd name="connsiteX50" fmla="*/ 12058 w 2582211"/>
              <a:gd name="connsiteY50" fmla="*/ 3050041 h 3420248"/>
              <a:gd name="connsiteX51" fmla="*/ 4009 w 2582211"/>
              <a:gd name="connsiteY51" fmla="*/ 3025648 h 3420248"/>
              <a:gd name="connsiteX52" fmla="*/ 538 w 2582211"/>
              <a:gd name="connsiteY52" fmla="*/ 3002142 h 3420248"/>
              <a:gd name="connsiteX53" fmla="*/ 0 w 2582211"/>
              <a:gd name="connsiteY53" fmla="*/ 2984046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6215 w 2581673"/>
              <a:gd name="connsiteY9" fmla="*/ 2651559 h 3420248"/>
              <a:gd name="connsiteX10" fmla="*/ 18546 w 2581673"/>
              <a:gd name="connsiteY10" fmla="*/ 2613347 h 3420248"/>
              <a:gd name="connsiteX11" fmla="*/ 16567 w 2581673"/>
              <a:gd name="connsiteY11" fmla="*/ 2571479 h 3420248"/>
              <a:gd name="connsiteX12" fmla="*/ 11248 w 2581673"/>
              <a:gd name="connsiteY12" fmla="*/ 2568353 h 3420248"/>
              <a:gd name="connsiteX13" fmla="*/ 10780 w 2581673"/>
              <a:gd name="connsiteY13" fmla="*/ 2559171 h 3420248"/>
              <a:gd name="connsiteX14" fmla="*/ 10882 w 2581673"/>
              <a:gd name="connsiteY14" fmla="*/ 2544715 h 3420248"/>
              <a:gd name="connsiteX15" fmla="*/ 16465 w 2581673"/>
              <a:gd name="connsiteY15" fmla="*/ 2512336 h 3420248"/>
              <a:gd name="connsiteX16" fmla="*/ 13730 w 2581673"/>
              <a:gd name="connsiteY16" fmla="*/ 0 h 3420248"/>
              <a:gd name="connsiteX17" fmla="*/ 2531817 w 2581673"/>
              <a:gd name="connsiteY17" fmla="*/ 0 h 3420248"/>
              <a:gd name="connsiteX18" fmla="*/ 2558963 w 2581673"/>
              <a:gd name="connsiteY18" fmla="*/ 27148 h 3420248"/>
              <a:gd name="connsiteX19" fmla="*/ 2559004 w 2581673"/>
              <a:gd name="connsiteY19" fmla="*/ 35062 h 3420248"/>
              <a:gd name="connsiteX20" fmla="*/ 2562590 w 2581673"/>
              <a:gd name="connsiteY20" fmla="*/ 35072 h 3420248"/>
              <a:gd name="connsiteX21" fmla="*/ 2562590 w 2581673"/>
              <a:gd name="connsiteY21" fmla="*/ 303633 h 3420248"/>
              <a:gd name="connsiteX22" fmla="*/ 2562590 w 2581673"/>
              <a:gd name="connsiteY22" fmla="*/ 346349 h 3420248"/>
              <a:gd name="connsiteX23" fmla="*/ 2569615 w 2581673"/>
              <a:gd name="connsiteY23" fmla="*/ 370207 h 3420248"/>
              <a:gd name="connsiteX24" fmla="*/ 2577664 w 2581673"/>
              <a:gd name="connsiteY24" fmla="*/ 394600 h 3420248"/>
              <a:gd name="connsiteX25" fmla="*/ 2581135 w 2581673"/>
              <a:gd name="connsiteY25" fmla="*/ 418106 h 3420248"/>
              <a:gd name="connsiteX26" fmla="*/ 2581673 w 2581673"/>
              <a:gd name="connsiteY26" fmla="*/ 436202 h 3420248"/>
              <a:gd name="connsiteX27" fmla="*/ 2576921 w 2581673"/>
              <a:gd name="connsiteY27" fmla="*/ 455160 h 3420248"/>
              <a:gd name="connsiteX28" fmla="*/ 2578897 w 2581673"/>
              <a:gd name="connsiteY28" fmla="*/ 467958 h 3420248"/>
              <a:gd name="connsiteX29" fmla="*/ 2573807 w 2581673"/>
              <a:gd name="connsiteY29" fmla="*/ 491792 h 3420248"/>
              <a:gd name="connsiteX30" fmla="*/ 2569118 w 2581673"/>
              <a:gd name="connsiteY30" fmla="*/ 526659 h 3420248"/>
              <a:gd name="connsiteX31" fmla="*/ 2564119 w 2581673"/>
              <a:gd name="connsiteY31" fmla="*/ 550660 h 3420248"/>
              <a:gd name="connsiteX32" fmla="*/ 2562589 w 2581673"/>
              <a:gd name="connsiteY32" fmla="*/ 555288 h 3420248"/>
              <a:gd name="connsiteX33" fmla="*/ 2562589 w 2581673"/>
              <a:gd name="connsiteY33" fmla="*/ 712341 h 3420248"/>
              <a:gd name="connsiteX34" fmla="*/ 2564300 w 2581673"/>
              <a:gd name="connsiteY34" fmla="*/ 723926 h 3420248"/>
              <a:gd name="connsiteX35" fmla="*/ 2562589 w 2581673"/>
              <a:gd name="connsiteY35" fmla="*/ 763012 h 3420248"/>
              <a:gd name="connsiteX36" fmla="*/ 2564920 w 2581673"/>
              <a:gd name="connsiteY36" fmla="*/ 768689 h 3420248"/>
              <a:gd name="connsiteX37" fmla="*/ 2562589 w 2581673"/>
              <a:gd name="connsiteY37" fmla="*/ 806901 h 3420248"/>
              <a:gd name="connsiteX38" fmla="*/ 2564568 w 2581673"/>
              <a:gd name="connsiteY38" fmla="*/ 848769 h 3420248"/>
              <a:gd name="connsiteX39" fmla="*/ 2569887 w 2581673"/>
              <a:gd name="connsiteY39" fmla="*/ 851895 h 3420248"/>
              <a:gd name="connsiteX40" fmla="*/ 2570355 w 2581673"/>
              <a:gd name="connsiteY40" fmla="*/ 861077 h 3420248"/>
              <a:gd name="connsiteX41" fmla="*/ 2570253 w 2581673"/>
              <a:gd name="connsiteY41" fmla="*/ 875533 h 3420248"/>
              <a:gd name="connsiteX42" fmla="*/ 2564670 w 2581673"/>
              <a:gd name="connsiteY42" fmla="*/ 907912 h 3420248"/>
              <a:gd name="connsiteX43" fmla="*/ 2567405 w 2581673"/>
              <a:gd name="connsiteY43" fmla="*/ 3420248 h 3420248"/>
              <a:gd name="connsiteX44" fmla="*/ 49318 w 2581673"/>
              <a:gd name="connsiteY44" fmla="*/ 3420248 h 3420248"/>
              <a:gd name="connsiteX45" fmla="*/ 22172 w 2581673"/>
              <a:gd name="connsiteY45" fmla="*/ 3393100 h 3420248"/>
              <a:gd name="connsiteX46" fmla="*/ 22132 w 2581673"/>
              <a:gd name="connsiteY46" fmla="*/ 3385186 h 3420248"/>
              <a:gd name="connsiteX47" fmla="*/ 18545 w 2581673"/>
              <a:gd name="connsiteY47" fmla="*/ 3385176 h 3420248"/>
              <a:gd name="connsiteX48" fmla="*/ 18545 w 2581673"/>
              <a:gd name="connsiteY48" fmla="*/ 3116615 h 3420248"/>
              <a:gd name="connsiteX49" fmla="*/ 18545 w 2581673"/>
              <a:gd name="connsiteY49" fmla="*/ 3073899 h 3420248"/>
              <a:gd name="connsiteX50" fmla="*/ 11520 w 2581673"/>
              <a:gd name="connsiteY50" fmla="*/ 3050041 h 3420248"/>
              <a:gd name="connsiteX51" fmla="*/ 3471 w 2581673"/>
              <a:gd name="connsiteY51" fmla="*/ 3025648 h 3420248"/>
              <a:gd name="connsiteX52" fmla="*/ 0 w 2581673"/>
              <a:gd name="connsiteY52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8546 w 2581673"/>
              <a:gd name="connsiteY9" fmla="*/ 2613347 h 3420248"/>
              <a:gd name="connsiteX10" fmla="*/ 16567 w 2581673"/>
              <a:gd name="connsiteY10" fmla="*/ 2571479 h 3420248"/>
              <a:gd name="connsiteX11" fmla="*/ 11248 w 2581673"/>
              <a:gd name="connsiteY11" fmla="*/ 2568353 h 3420248"/>
              <a:gd name="connsiteX12" fmla="*/ 10780 w 2581673"/>
              <a:gd name="connsiteY12" fmla="*/ 2559171 h 3420248"/>
              <a:gd name="connsiteX13" fmla="*/ 10882 w 2581673"/>
              <a:gd name="connsiteY13" fmla="*/ 2544715 h 3420248"/>
              <a:gd name="connsiteX14" fmla="*/ 16465 w 2581673"/>
              <a:gd name="connsiteY14" fmla="*/ 2512336 h 3420248"/>
              <a:gd name="connsiteX15" fmla="*/ 13730 w 2581673"/>
              <a:gd name="connsiteY15" fmla="*/ 0 h 3420248"/>
              <a:gd name="connsiteX16" fmla="*/ 2531817 w 2581673"/>
              <a:gd name="connsiteY16" fmla="*/ 0 h 3420248"/>
              <a:gd name="connsiteX17" fmla="*/ 2558963 w 2581673"/>
              <a:gd name="connsiteY17" fmla="*/ 27148 h 3420248"/>
              <a:gd name="connsiteX18" fmla="*/ 2559004 w 2581673"/>
              <a:gd name="connsiteY18" fmla="*/ 35062 h 3420248"/>
              <a:gd name="connsiteX19" fmla="*/ 2562590 w 2581673"/>
              <a:gd name="connsiteY19" fmla="*/ 35072 h 3420248"/>
              <a:gd name="connsiteX20" fmla="*/ 2562590 w 2581673"/>
              <a:gd name="connsiteY20" fmla="*/ 303633 h 3420248"/>
              <a:gd name="connsiteX21" fmla="*/ 2562590 w 2581673"/>
              <a:gd name="connsiteY21" fmla="*/ 346349 h 3420248"/>
              <a:gd name="connsiteX22" fmla="*/ 2569615 w 2581673"/>
              <a:gd name="connsiteY22" fmla="*/ 370207 h 3420248"/>
              <a:gd name="connsiteX23" fmla="*/ 2577664 w 2581673"/>
              <a:gd name="connsiteY23" fmla="*/ 394600 h 3420248"/>
              <a:gd name="connsiteX24" fmla="*/ 2581135 w 2581673"/>
              <a:gd name="connsiteY24" fmla="*/ 418106 h 3420248"/>
              <a:gd name="connsiteX25" fmla="*/ 2581673 w 2581673"/>
              <a:gd name="connsiteY25" fmla="*/ 436202 h 3420248"/>
              <a:gd name="connsiteX26" fmla="*/ 2576921 w 2581673"/>
              <a:gd name="connsiteY26" fmla="*/ 455160 h 3420248"/>
              <a:gd name="connsiteX27" fmla="*/ 2578897 w 2581673"/>
              <a:gd name="connsiteY27" fmla="*/ 467958 h 3420248"/>
              <a:gd name="connsiteX28" fmla="*/ 2573807 w 2581673"/>
              <a:gd name="connsiteY28" fmla="*/ 491792 h 3420248"/>
              <a:gd name="connsiteX29" fmla="*/ 2569118 w 2581673"/>
              <a:gd name="connsiteY29" fmla="*/ 526659 h 3420248"/>
              <a:gd name="connsiteX30" fmla="*/ 2564119 w 2581673"/>
              <a:gd name="connsiteY30" fmla="*/ 550660 h 3420248"/>
              <a:gd name="connsiteX31" fmla="*/ 2562589 w 2581673"/>
              <a:gd name="connsiteY31" fmla="*/ 555288 h 3420248"/>
              <a:gd name="connsiteX32" fmla="*/ 2562589 w 2581673"/>
              <a:gd name="connsiteY32" fmla="*/ 712341 h 3420248"/>
              <a:gd name="connsiteX33" fmla="*/ 2564300 w 2581673"/>
              <a:gd name="connsiteY33" fmla="*/ 723926 h 3420248"/>
              <a:gd name="connsiteX34" fmla="*/ 2562589 w 2581673"/>
              <a:gd name="connsiteY34" fmla="*/ 763012 h 3420248"/>
              <a:gd name="connsiteX35" fmla="*/ 2564920 w 2581673"/>
              <a:gd name="connsiteY35" fmla="*/ 768689 h 3420248"/>
              <a:gd name="connsiteX36" fmla="*/ 2562589 w 2581673"/>
              <a:gd name="connsiteY36" fmla="*/ 806901 h 3420248"/>
              <a:gd name="connsiteX37" fmla="*/ 2564568 w 2581673"/>
              <a:gd name="connsiteY37" fmla="*/ 848769 h 3420248"/>
              <a:gd name="connsiteX38" fmla="*/ 2569887 w 2581673"/>
              <a:gd name="connsiteY38" fmla="*/ 851895 h 3420248"/>
              <a:gd name="connsiteX39" fmla="*/ 2570355 w 2581673"/>
              <a:gd name="connsiteY39" fmla="*/ 861077 h 3420248"/>
              <a:gd name="connsiteX40" fmla="*/ 2570253 w 2581673"/>
              <a:gd name="connsiteY40" fmla="*/ 875533 h 3420248"/>
              <a:gd name="connsiteX41" fmla="*/ 2564670 w 2581673"/>
              <a:gd name="connsiteY41" fmla="*/ 907912 h 3420248"/>
              <a:gd name="connsiteX42" fmla="*/ 2567405 w 2581673"/>
              <a:gd name="connsiteY42" fmla="*/ 3420248 h 3420248"/>
              <a:gd name="connsiteX43" fmla="*/ 49318 w 2581673"/>
              <a:gd name="connsiteY43" fmla="*/ 3420248 h 3420248"/>
              <a:gd name="connsiteX44" fmla="*/ 22172 w 2581673"/>
              <a:gd name="connsiteY44" fmla="*/ 3393100 h 3420248"/>
              <a:gd name="connsiteX45" fmla="*/ 22132 w 2581673"/>
              <a:gd name="connsiteY45" fmla="*/ 3385186 h 3420248"/>
              <a:gd name="connsiteX46" fmla="*/ 18545 w 2581673"/>
              <a:gd name="connsiteY46" fmla="*/ 3385176 h 3420248"/>
              <a:gd name="connsiteX47" fmla="*/ 18545 w 2581673"/>
              <a:gd name="connsiteY47" fmla="*/ 3116615 h 3420248"/>
              <a:gd name="connsiteX48" fmla="*/ 18545 w 2581673"/>
              <a:gd name="connsiteY48" fmla="*/ 3073899 h 3420248"/>
              <a:gd name="connsiteX49" fmla="*/ 11520 w 2581673"/>
              <a:gd name="connsiteY49" fmla="*/ 3050041 h 3420248"/>
              <a:gd name="connsiteX50" fmla="*/ 3471 w 2581673"/>
              <a:gd name="connsiteY50" fmla="*/ 3025648 h 3420248"/>
              <a:gd name="connsiteX51" fmla="*/ 0 w 2581673"/>
              <a:gd name="connsiteY51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13347 h 3420248"/>
              <a:gd name="connsiteX9" fmla="*/ 16567 w 2581673"/>
              <a:gd name="connsiteY9" fmla="*/ 2571479 h 3420248"/>
              <a:gd name="connsiteX10" fmla="*/ 11248 w 2581673"/>
              <a:gd name="connsiteY10" fmla="*/ 2568353 h 3420248"/>
              <a:gd name="connsiteX11" fmla="*/ 10780 w 2581673"/>
              <a:gd name="connsiteY11" fmla="*/ 2559171 h 3420248"/>
              <a:gd name="connsiteX12" fmla="*/ 10882 w 2581673"/>
              <a:gd name="connsiteY12" fmla="*/ 2544715 h 3420248"/>
              <a:gd name="connsiteX13" fmla="*/ 16465 w 2581673"/>
              <a:gd name="connsiteY13" fmla="*/ 2512336 h 3420248"/>
              <a:gd name="connsiteX14" fmla="*/ 13730 w 2581673"/>
              <a:gd name="connsiteY14" fmla="*/ 0 h 3420248"/>
              <a:gd name="connsiteX15" fmla="*/ 2531817 w 2581673"/>
              <a:gd name="connsiteY15" fmla="*/ 0 h 3420248"/>
              <a:gd name="connsiteX16" fmla="*/ 2558963 w 2581673"/>
              <a:gd name="connsiteY16" fmla="*/ 27148 h 3420248"/>
              <a:gd name="connsiteX17" fmla="*/ 2559004 w 2581673"/>
              <a:gd name="connsiteY17" fmla="*/ 35062 h 3420248"/>
              <a:gd name="connsiteX18" fmla="*/ 2562590 w 2581673"/>
              <a:gd name="connsiteY18" fmla="*/ 35072 h 3420248"/>
              <a:gd name="connsiteX19" fmla="*/ 2562590 w 2581673"/>
              <a:gd name="connsiteY19" fmla="*/ 303633 h 3420248"/>
              <a:gd name="connsiteX20" fmla="*/ 2562590 w 2581673"/>
              <a:gd name="connsiteY20" fmla="*/ 346349 h 3420248"/>
              <a:gd name="connsiteX21" fmla="*/ 2569615 w 2581673"/>
              <a:gd name="connsiteY21" fmla="*/ 370207 h 3420248"/>
              <a:gd name="connsiteX22" fmla="*/ 2577664 w 2581673"/>
              <a:gd name="connsiteY22" fmla="*/ 394600 h 3420248"/>
              <a:gd name="connsiteX23" fmla="*/ 2581135 w 2581673"/>
              <a:gd name="connsiteY23" fmla="*/ 418106 h 3420248"/>
              <a:gd name="connsiteX24" fmla="*/ 2581673 w 2581673"/>
              <a:gd name="connsiteY24" fmla="*/ 436202 h 3420248"/>
              <a:gd name="connsiteX25" fmla="*/ 2576921 w 2581673"/>
              <a:gd name="connsiteY25" fmla="*/ 455160 h 3420248"/>
              <a:gd name="connsiteX26" fmla="*/ 2578897 w 2581673"/>
              <a:gd name="connsiteY26" fmla="*/ 467958 h 3420248"/>
              <a:gd name="connsiteX27" fmla="*/ 2573807 w 2581673"/>
              <a:gd name="connsiteY27" fmla="*/ 491792 h 3420248"/>
              <a:gd name="connsiteX28" fmla="*/ 2569118 w 2581673"/>
              <a:gd name="connsiteY28" fmla="*/ 526659 h 3420248"/>
              <a:gd name="connsiteX29" fmla="*/ 2564119 w 2581673"/>
              <a:gd name="connsiteY29" fmla="*/ 550660 h 3420248"/>
              <a:gd name="connsiteX30" fmla="*/ 2562589 w 2581673"/>
              <a:gd name="connsiteY30" fmla="*/ 555288 h 3420248"/>
              <a:gd name="connsiteX31" fmla="*/ 2562589 w 2581673"/>
              <a:gd name="connsiteY31" fmla="*/ 712341 h 3420248"/>
              <a:gd name="connsiteX32" fmla="*/ 2564300 w 2581673"/>
              <a:gd name="connsiteY32" fmla="*/ 723926 h 3420248"/>
              <a:gd name="connsiteX33" fmla="*/ 2562589 w 2581673"/>
              <a:gd name="connsiteY33" fmla="*/ 763012 h 3420248"/>
              <a:gd name="connsiteX34" fmla="*/ 2564920 w 2581673"/>
              <a:gd name="connsiteY34" fmla="*/ 768689 h 3420248"/>
              <a:gd name="connsiteX35" fmla="*/ 2562589 w 2581673"/>
              <a:gd name="connsiteY35" fmla="*/ 806901 h 3420248"/>
              <a:gd name="connsiteX36" fmla="*/ 2564568 w 2581673"/>
              <a:gd name="connsiteY36" fmla="*/ 848769 h 3420248"/>
              <a:gd name="connsiteX37" fmla="*/ 2569887 w 2581673"/>
              <a:gd name="connsiteY37" fmla="*/ 851895 h 3420248"/>
              <a:gd name="connsiteX38" fmla="*/ 2570355 w 2581673"/>
              <a:gd name="connsiteY38" fmla="*/ 861077 h 3420248"/>
              <a:gd name="connsiteX39" fmla="*/ 2570253 w 2581673"/>
              <a:gd name="connsiteY39" fmla="*/ 875533 h 3420248"/>
              <a:gd name="connsiteX40" fmla="*/ 2564670 w 2581673"/>
              <a:gd name="connsiteY40" fmla="*/ 907912 h 3420248"/>
              <a:gd name="connsiteX41" fmla="*/ 2567405 w 2581673"/>
              <a:gd name="connsiteY41" fmla="*/ 3420248 h 3420248"/>
              <a:gd name="connsiteX42" fmla="*/ 49318 w 2581673"/>
              <a:gd name="connsiteY42" fmla="*/ 3420248 h 3420248"/>
              <a:gd name="connsiteX43" fmla="*/ 22172 w 2581673"/>
              <a:gd name="connsiteY43" fmla="*/ 3393100 h 3420248"/>
              <a:gd name="connsiteX44" fmla="*/ 22132 w 2581673"/>
              <a:gd name="connsiteY44" fmla="*/ 3385186 h 3420248"/>
              <a:gd name="connsiteX45" fmla="*/ 18545 w 2581673"/>
              <a:gd name="connsiteY45" fmla="*/ 3385176 h 3420248"/>
              <a:gd name="connsiteX46" fmla="*/ 18545 w 2581673"/>
              <a:gd name="connsiteY46" fmla="*/ 3116615 h 3420248"/>
              <a:gd name="connsiteX47" fmla="*/ 18545 w 2581673"/>
              <a:gd name="connsiteY47" fmla="*/ 3073899 h 3420248"/>
              <a:gd name="connsiteX48" fmla="*/ 11520 w 2581673"/>
              <a:gd name="connsiteY48" fmla="*/ 3050041 h 3420248"/>
              <a:gd name="connsiteX49" fmla="*/ 3471 w 2581673"/>
              <a:gd name="connsiteY49" fmla="*/ 3025648 h 3420248"/>
              <a:gd name="connsiteX50" fmla="*/ 0 w 2581673"/>
              <a:gd name="connsiteY50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11520 w 2581673"/>
              <a:gd name="connsiteY47" fmla="*/ 3050041 h 3420248"/>
              <a:gd name="connsiteX48" fmla="*/ 3471 w 2581673"/>
              <a:gd name="connsiteY48" fmla="*/ 3025648 h 3420248"/>
              <a:gd name="connsiteX49" fmla="*/ 0 w 2581673"/>
              <a:gd name="connsiteY49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3471 w 2581673"/>
              <a:gd name="connsiteY47" fmla="*/ 3025648 h 3420248"/>
              <a:gd name="connsiteX48" fmla="*/ 0 w 2581673"/>
              <a:gd name="connsiteY48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073899 h 3420248"/>
              <a:gd name="connsiteX46" fmla="*/ 3471 w 2581673"/>
              <a:gd name="connsiteY46" fmla="*/ 3025648 h 3420248"/>
              <a:gd name="connsiteX47" fmla="*/ 0 w 2581673"/>
              <a:gd name="connsiteY47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567 w 2581673"/>
              <a:gd name="connsiteY7" fmla="*/ 2571479 h 3420248"/>
              <a:gd name="connsiteX8" fmla="*/ 11248 w 2581673"/>
              <a:gd name="connsiteY8" fmla="*/ 2568353 h 3420248"/>
              <a:gd name="connsiteX9" fmla="*/ 10780 w 2581673"/>
              <a:gd name="connsiteY9" fmla="*/ 2559171 h 3420248"/>
              <a:gd name="connsiteX10" fmla="*/ 10882 w 2581673"/>
              <a:gd name="connsiteY10" fmla="*/ 2544715 h 3420248"/>
              <a:gd name="connsiteX11" fmla="*/ 16465 w 2581673"/>
              <a:gd name="connsiteY11" fmla="*/ 2512336 h 3420248"/>
              <a:gd name="connsiteX12" fmla="*/ 13730 w 2581673"/>
              <a:gd name="connsiteY12" fmla="*/ 0 h 3420248"/>
              <a:gd name="connsiteX13" fmla="*/ 2531817 w 2581673"/>
              <a:gd name="connsiteY13" fmla="*/ 0 h 3420248"/>
              <a:gd name="connsiteX14" fmla="*/ 2558963 w 2581673"/>
              <a:gd name="connsiteY14" fmla="*/ 27148 h 3420248"/>
              <a:gd name="connsiteX15" fmla="*/ 2559004 w 2581673"/>
              <a:gd name="connsiteY15" fmla="*/ 35062 h 3420248"/>
              <a:gd name="connsiteX16" fmla="*/ 2562590 w 2581673"/>
              <a:gd name="connsiteY16" fmla="*/ 35072 h 3420248"/>
              <a:gd name="connsiteX17" fmla="*/ 2562590 w 2581673"/>
              <a:gd name="connsiteY17" fmla="*/ 303633 h 3420248"/>
              <a:gd name="connsiteX18" fmla="*/ 2562590 w 2581673"/>
              <a:gd name="connsiteY18" fmla="*/ 346349 h 3420248"/>
              <a:gd name="connsiteX19" fmla="*/ 2569615 w 2581673"/>
              <a:gd name="connsiteY19" fmla="*/ 370207 h 3420248"/>
              <a:gd name="connsiteX20" fmla="*/ 2577664 w 2581673"/>
              <a:gd name="connsiteY20" fmla="*/ 394600 h 3420248"/>
              <a:gd name="connsiteX21" fmla="*/ 2581135 w 2581673"/>
              <a:gd name="connsiteY21" fmla="*/ 418106 h 3420248"/>
              <a:gd name="connsiteX22" fmla="*/ 2581673 w 2581673"/>
              <a:gd name="connsiteY22" fmla="*/ 436202 h 3420248"/>
              <a:gd name="connsiteX23" fmla="*/ 2576921 w 2581673"/>
              <a:gd name="connsiteY23" fmla="*/ 455160 h 3420248"/>
              <a:gd name="connsiteX24" fmla="*/ 2578897 w 2581673"/>
              <a:gd name="connsiteY24" fmla="*/ 467958 h 3420248"/>
              <a:gd name="connsiteX25" fmla="*/ 2573807 w 2581673"/>
              <a:gd name="connsiteY25" fmla="*/ 491792 h 3420248"/>
              <a:gd name="connsiteX26" fmla="*/ 2569118 w 2581673"/>
              <a:gd name="connsiteY26" fmla="*/ 526659 h 3420248"/>
              <a:gd name="connsiteX27" fmla="*/ 2564119 w 2581673"/>
              <a:gd name="connsiteY27" fmla="*/ 550660 h 3420248"/>
              <a:gd name="connsiteX28" fmla="*/ 2562589 w 2581673"/>
              <a:gd name="connsiteY28" fmla="*/ 555288 h 3420248"/>
              <a:gd name="connsiteX29" fmla="*/ 2562589 w 2581673"/>
              <a:gd name="connsiteY29" fmla="*/ 712341 h 3420248"/>
              <a:gd name="connsiteX30" fmla="*/ 2564300 w 2581673"/>
              <a:gd name="connsiteY30" fmla="*/ 723926 h 3420248"/>
              <a:gd name="connsiteX31" fmla="*/ 2562589 w 2581673"/>
              <a:gd name="connsiteY31" fmla="*/ 763012 h 3420248"/>
              <a:gd name="connsiteX32" fmla="*/ 2564920 w 2581673"/>
              <a:gd name="connsiteY32" fmla="*/ 768689 h 3420248"/>
              <a:gd name="connsiteX33" fmla="*/ 2562589 w 2581673"/>
              <a:gd name="connsiteY33" fmla="*/ 806901 h 3420248"/>
              <a:gd name="connsiteX34" fmla="*/ 2564568 w 2581673"/>
              <a:gd name="connsiteY34" fmla="*/ 848769 h 3420248"/>
              <a:gd name="connsiteX35" fmla="*/ 2569887 w 2581673"/>
              <a:gd name="connsiteY35" fmla="*/ 851895 h 3420248"/>
              <a:gd name="connsiteX36" fmla="*/ 2570355 w 2581673"/>
              <a:gd name="connsiteY36" fmla="*/ 861077 h 3420248"/>
              <a:gd name="connsiteX37" fmla="*/ 2570253 w 2581673"/>
              <a:gd name="connsiteY37" fmla="*/ 875533 h 3420248"/>
              <a:gd name="connsiteX38" fmla="*/ 2564670 w 2581673"/>
              <a:gd name="connsiteY38" fmla="*/ 907912 h 3420248"/>
              <a:gd name="connsiteX39" fmla="*/ 2567405 w 2581673"/>
              <a:gd name="connsiteY39" fmla="*/ 3420248 h 3420248"/>
              <a:gd name="connsiteX40" fmla="*/ 49318 w 2581673"/>
              <a:gd name="connsiteY40" fmla="*/ 3420248 h 3420248"/>
              <a:gd name="connsiteX41" fmla="*/ 22172 w 2581673"/>
              <a:gd name="connsiteY41" fmla="*/ 3393100 h 3420248"/>
              <a:gd name="connsiteX42" fmla="*/ 22132 w 2581673"/>
              <a:gd name="connsiteY42" fmla="*/ 3385186 h 3420248"/>
              <a:gd name="connsiteX43" fmla="*/ 18545 w 2581673"/>
              <a:gd name="connsiteY43" fmla="*/ 3385176 h 3420248"/>
              <a:gd name="connsiteX44" fmla="*/ 18545 w 2581673"/>
              <a:gd name="connsiteY44" fmla="*/ 3073899 h 3420248"/>
              <a:gd name="connsiteX45" fmla="*/ 3471 w 2581673"/>
              <a:gd name="connsiteY45" fmla="*/ 3025648 h 3420248"/>
              <a:gd name="connsiteX46" fmla="*/ 0 w 2581673"/>
              <a:gd name="connsiteY46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0882 w 2581673"/>
              <a:gd name="connsiteY9" fmla="*/ 2544715 h 3420248"/>
              <a:gd name="connsiteX10" fmla="*/ 16465 w 2581673"/>
              <a:gd name="connsiteY10" fmla="*/ 2512336 h 3420248"/>
              <a:gd name="connsiteX11" fmla="*/ 13730 w 2581673"/>
              <a:gd name="connsiteY11" fmla="*/ 0 h 3420248"/>
              <a:gd name="connsiteX12" fmla="*/ 2531817 w 2581673"/>
              <a:gd name="connsiteY12" fmla="*/ 0 h 3420248"/>
              <a:gd name="connsiteX13" fmla="*/ 2558963 w 2581673"/>
              <a:gd name="connsiteY13" fmla="*/ 27148 h 3420248"/>
              <a:gd name="connsiteX14" fmla="*/ 2559004 w 2581673"/>
              <a:gd name="connsiteY14" fmla="*/ 35062 h 3420248"/>
              <a:gd name="connsiteX15" fmla="*/ 2562590 w 2581673"/>
              <a:gd name="connsiteY15" fmla="*/ 35072 h 3420248"/>
              <a:gd name="connsiteX16" fmla="*/ 2562590 w 2581673"/>
              <a:gd name="connsiteY16" fmla="*/ 303633 h 3420248"/>
              <a:gd name="connsiteX17" fmla="*/ 2562590 w 2581673"/>
              <a:gd name="connsiteY17" fmla="*/ 346349 h 3420248"/>
              <a:gd name="connsiteX18" fmla="*/ 2569615 w 2581673"/>
              <a:gd name="connsiteY18" fmla="*/ 370207 h 3420248"/>
              <a:gd name="connsiteX19" fmla="*/ 2577664 w 2581673"/>
              <a:gd name="connsiteY19" fmla="*/ 394600 h 3420248"/>
              <a:gd name="connsiteX20" fmla="*/ 2581135 w 2581673"/>
              <a:gd name="connsiteY20" fmla="*/ 418106 h 3420248"/>
              <a:gd name="connsiteX21" fmla="*/ 2581673 w 2581673"/>
              <a:gd name="connsiteY21" fmla="*/ 436202 h 3420248"/>
              <a:gd name="connsiteX22" fmla="*/ 2576921 w 2581673"/>
              <a:gd name="connsiteY22" fmla="*/ 455160 h 3420248"/>
              <a:gd name="connsiteX23" fmla="*/ 2578897 w 2581673"/>
              <a:gd name="connsiteY23" fmla="*/ 467958 h 3420248"/>
              <a:gd name="connsiteX24" fmla="*/ 2573807 w 2581673"/>
              <a:gd name="connsiteY24" fmla="*/ 491792 h 3420248"/>
              <a:gd name="connsiteX25" fmla="*/ 2569118 w 2581673"/>
              <a:gd name="connsiteY25" fmla="*/ 526659 h 3420248"/>
              <a:gd name="connsiteX26" fmla="*/ 2564119 w 2581673"/>
              <a:gd name="connsiteY26" fmla="*/ 550660 h 3420248"/>
              <a:gd name="connsiteX27" fmla="*/ 2562589 w 2581673"/>
              <a:gd name="connsiteY27" fmla="*/ 555288 h 3420248"/>
              <a:gd name="connsiteX28" fmla="*/ 2562589 w 2581673"/>
              <a:gd name="connsiteY28" fmla="*/ 712341 h 3420248"/>
              <a:gd name="connsiteX29" fmla="*/ 2564300 w 2581673"/>
              <a:gd name="connsiteY29" fmla="*/ 723926 h 3420248"/>
              <a:gd name="connsiteX30" fmla="*/ 2562589 w 2581673"/>
              <a:gd name="connsiteY30" fmla="*/ 763012 h 3420248"/>
              <a:gd name="connsiteX31" fmla="*/ 2564920 w 2581673"/>
              <a:gd name="connsiteY31" fmla="*/ 768689 h 3420248"/>
              <a:gd name="connsiteX32" fmla="*/ 2562589 w 2581673"/>
              <a:gd name="connsiteY32" fmla="*/ 806901 h 3420248"/>
              <a:gd name="connsiteX33" fmla="*/ 2564568 w 2581673"/>
              <a:gd name="connsiteY33" fmla="*/ 848769 h 3420248"/>
              <a:gd name="connsiteX34" fmla="*/ 2569887 w 2581673"/>
              <a:gd name="connsiteY34" fmla="*/ 851895 h 3420248"/>
              <a:gd name="connsiteX35" fmla="*/ 2570355 w 2581673"/>
              <a:gd name="connsiteY35" fmla="*/ 861077 h 3420248"/>
              <a:gd name="connsiteX36" fmla="*/ 2570253 w 2581673"/>
              <a:gd name="connsiteY36" fmla="*/ 875533 h 3420248"/>
              <a:gd name="connsiteX37" fmla="*/ 2564670 w 2581673"/>
              <a:gd name="connsiteY37" fmla="*/ 907912 h 3420248"/>
              <a:gd name="connsiteX38" fmla="*/ 2567405 w 2581673"/>
              <a:gd name="connsiteY38" fmla="*/ 3420248 h 3420248"/>
              <a:gd name="connsiteX39" fmla="*/ 49318 w 2581673"/>
              <a:gd name="connsiteY39" fmla="*/ 3420248 h 3420248"/>
              <a:gd name="connsiteX40" fmla="*/ 22172 w 2581673"/>
              <a:gd name="connsiteY40" fmla="*/ 3393100 h 3420248"/>
              <a:gd name="connsiteX41" fmla="*/ 22132 w 2581673"/>
              <a:gd name="connsiteY41" fmla="*/ 3385186 h 3420248"/>
              <a:gd name="connsiteX42" fmla="*/ 18545 w 2581673"/>
              <a:gd name="connsiteY42" fmla="*/ 3385176 h 3420248"/>
              <a:gd name="connsiteX43" fmla="*/ 18545 w 2581673"/>
              <a:gd name="connsiteY43" fmla="*/ 3073899 h 3420248"/>
              <a:gd name="connsiteX44" fmla="*/ 3471 w 2581673"/>
              <a:gd name="connsiteY44" fmla="*/ 3025648 h 3420248"/>
              <a:gd name="connsiteX45" fmla="*/ 0 w 2581673"/>
              <a:gd name="connsiteY45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6465 w 2581673"/>
              <a:gd name="connsiteY9" fmla="*/ 2512336 h 3420248"/>
              <a:gd name="connsiteX10" fmla="*/ 13730 w 2581673"/>
              <a:gd name="connsiteY10" fmla="*/ 0 h 3420248"/>
              <a:gd name="connsiteX11" fmla="*/ 2531817 w 2581673"/>
              <a:gd name="connsiteY11" fmla="*/ 0 h 3420248"/>
              <a:gd name="connsiteX12" fmla="*/ 2558963 w 2581673"/>
              <a:gd name="connsiteY12" fmla="*/ 27148 h 3420248"/>
              <a:gd name="connsiteX13" fmla="*/ 2559004 w 2581673"/>
              <a:gd name="connsiteY13" fmla="*/ 35062 h 3420248"/>
              <a:gd name="connsiteX14" fmla="*/ 2562590 w 2581673"/>
              <a:gd name="connsiteY14" fmla="*/ 35072 h 3420248"/>
              <a:gd name="connsiteX15" fmla="*/ 2562590 w 2581673"/>
              <a:gd name="connsiteY15" fmla="*/ 303633 h 3420248"/>
              <a:gd name="connsiteX16" fmla="*/ 2562590 w 2581673"/>
              <a:gd name="connsiteY16" fmla="*/ 346349 h 3420248"/>
              <a:gd name="connsiteX17" fmla="*/ 2569615 w 2581673"/>
              <a:gd name="connsiteY17" fmla="*/ 370207 h 3420248"/>
              <a:gd name="connsiteX18" fmla="*/ 2577664 w 2581673"/>
              <a:gd name="connsiteY18" fmla="*/ 394600 h 3420248"/>
              <a:gd name="connsiteX19" fmla="*/ 2581135 w 2581673"/>
              <a:gd name="connsiteY19" fmla="*/ 418106 h 3420248"/>
              <a:gd name="connsiteX20" fmla="*/ 2581673 w 2581673"/>
              <a:gd name="connsiteY20" fmla="*/ 436202 h 3420248"/>
              <a:gd name="connsiteX21" fmla="*/ 2576921 w 2581673"/>
              <a:gd name="connsiteY21" fmla="*/ 455160 h 3420248"/>
              <a:gd name="connsiteX22" fmla="*/ 2578897 w 2581673"/>
              <a:gd name="connsiteY22" fmla="*/ 467958 h 3420248"/>
              <a:gd name="connsiteX23" fmla="*/ 2573807 w 2581673"/>
              <a:gd name="connsiteY23" fmla="*/ 491792 h 3420248"/>
              <a:gd name="connsiteX24" fmla="*/ 2569118 w 2581673"/>
              <a:gd name="connsiteY24" fmla="*/ 526659 h 3420248"/>
              <a:gd name="connsiteX25" fmla="*/ 2564119 w 2581673"/>
              <a:gd name="connsiteY25" fmla="*/ 550660 h 3420248"/>
              <a:gd name="connsiteX26" fmla="*/ 2562589 w 2581673"/>
              <a:gd name="connsiteY26" fmla="*/ 555288 h 3420248"/>
              <a:gd name="connsiteX27" fmla="*/ 2562589 w 2581673"/>
              <a:gd name="connsiteY27" fmla="*/ 712341 h 3420248"/>
              <a:gd name="connsiteX28" fmla="*/ 2564300 w 2581673"/>
              <a:gd name="connsiteY28" fmla="*/ 723926 h 3420248"/>
              <a:gd name="connsiteX29" fmla="*/ 2562589 w 2581673"/>
              <a:gd name="connsiteY29" fmla="*/ 763012 h 3420248"/>
              <a:gd name="connsiteX30" fmla="*/ 2564920 w 2581673"/>
              <a:gd name="connsiteY30" fmla="*/ 768689 h 3420248"/>
              <a:gd name="connsiteX31" fmla="*/ 2562589 w 2581673"/>
              <a:gd name="connsiteY31" fmla="*/ 806901 h 3420248"/>
              <a:gd name="connsiteX32" fmla="*/ 2564568 w 2581673"/>
              <a:gd name="connsiteY32" fmla="*/ 848769 h 3420248"/>
              <a:gd name="connsiteX33" fmla="*/ 2569887 w 2581673"/>
              <a:gd name="connsiteY33" fmla="*/ 851895 h 3420248"/>
              <a:gd name="connsiteX34" fmla="*/ 2570355 w 2581673"/>
              <a:gd name="connsiteY34" fmla="*/ 861077 h 3420248"/>
              <a:gd name="connsiteX35" fmla="*/ 2570253 w 2581673"/>
              <a:gd name="connsiteY35" fmla="*/ 875533 h 3420248"/>
              <a:gd name="connsiteX36" fmla="*/ 2564670 w 2581673"/>
              <a:gd name="connsiteY36" fmla="*/ 907912 h 3420248"/>
              <a:gd name="connsiteX37" fmla="*/ 2567405 w 2581673"/>
              <a:gd name="connsiteY37" fmla="*/ 3420248 h 3420248"/>
              <a:gd name="connsiteX38" fmla="*/ 49318 w 2581673"/>
              <a:gd name="connsiteY38" fmla="*/ 3420248 h 3420248"/>
              <a:gd name="connsiteX39" fmla="*/ 22172 w 2581673"/>
              <a:gd name="connsiteY39" fmla="*/ 3393100 h 3420248"/>
              <a:gd name="connsiteX40" fmla="*/ 22132 w 2581673"/>
              <a:gd name="connsiteY40" fmla="*/ 3385186 h 3420248"/>
              <a:gd name="connsiteX41" fmla="*/ 18545 w 2581673"/>
              <a:gd name="connsiteY41" fmla="*/ 3385176 h 3420248"/>
              <a:gd name="connsiteX42" fmla="*/ 18545 w 2581673"/>
              <a:gd name="connsiteY42" fmla="*/ 3073899 h 3420248"/>
              <a:gd name="connsiteX43" fmla="*/ 3471 w 2581673"/>
              <a:gd name="connsiteY43" fmla="*/ 3025648 h 3420248"/>
              <a:gd name="connsiteX44" fmla="*/ 0 w 2581673"/>
              <a:gd name="connsiteY44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6465 w 2581673"/>
              <a:gd name="connsiteY8" fmla="*/ 2512336 h 3420248"/>
              <a:gd name="connsiteX9" fmla="*/ 13730 w 2581673"/>
              <a:gd name="connsiteY9" fmla="*/ 0 h 3420248"/>
              <a:gd name="connsiteX10" fmla="*/ 2531817 w 2581673"/>
              <a:gd name="connsiteY10" fmla="*/ 0 h 3420248"/>
              <a:gd name="connsiteX11" fmla="*/ 2558963 w 2581673"/>
              <a:gd name="connsiteY11" fmla="*/ 27148 h 3420248"/>
              <a:gd name="connsiteX12" fmla="*/ 2559004 w 2581673"/>
              <a:gd name="connsiteY12" fmla="*/ 35062 h 3420248"/>
              <a:gd name="connsiteX13" fmla="*/ 2562590 w 2581673"/>
              <a:gd name="connsiteY13" fmla="*/ 35072 h 3420248"/>
              <a:gd name="connsiteX14" fmla="*/ 2562590 w 2581673"/>
              <a:gd name="connsiteY14" fmla="*/ 303633 h 3420248"/>
              <a:gd name="connsiteX15" fmla="*/ 2562590 w 2581673"/>
              <a:gd name="connsiteY15" fmla="*/ 346349 h 3420248"/>
              <a:gd name="connsiteX16" fmla="*/ 2569615 w 2581673"/>
              <a:gd name="connsiteY16" fmla="*/ 370207 h 3420248"/>
              <a:gd name="connsiteX17" fmla="*/ 2577664 w 2581673"/>
              <a:gd name="connsiteY17" fmla="*/ 394600 h 3420248"/>
              <a:gd name="connsiteX18" fmla="*/ 2581135 w 2581673"/>
              <a:gd name="connsiteY18" fmla="*/ 418106 h 3420248"/>
              <a:gd name="connsiteX19" fmla="*/ 2581673 w 2581673"/>
              <a:gd name="connsiteY19" fmla="*/ 436202 h 3420248"/>
              <a:gd name="connsiteX20" fmla="*/ 2576921 w 2581673"/>
              <a:gd name="connsiteY20" fmla="*/ 455160 h 3420248"/>
              <a:gd name="connsiteX21" fmla="*/ 2578897 w 2581673"/>
              <a:gd name="connsiteY21" fmla="*/ 467958 h 3420248"/>
              <a:gd name="connsiteX22" fmla="*/ 2573807 w 2581673"/>
              <a:gd name="connsiteY22" fmla="*/ 491792 h 3420248"/>
              <a:gd name="connsiteX23" fmla="*/ 2569118 w 2581673"/>
              <a:gd name="connsiteY23" fmla="*/ 526659 h 3420248"/>
              <a:gd name="connsiteX24" fmla="*/ 2564119 w 2581673"/>
              <a:gd name="connsiteY24" fmla="*/ 550660 h 3420248"/>
              <a:gd name="connsiteX25" fmla="*/ 2562589 w 2581673"/>
              <a:gd name="connsiteY25" fmla="*/ 555288 h 3420248"/>
              <a:gd name="connsiteX26" fmla="*/ 2562589 w 2581673"/>
              <a:gd name="connsiteY26" fmla="*/ 712341 h 3420248"/>
              <a:gd name="connsiteX27" fmla="*/ 2564300 w 2581673"/>
              <a:gd name="connsiteY27" fmla="*/ 723926 h 3420248"/>
              <a:gd name="connsiteX28" fmla="*/ 2562589 w 2581673"/>
              <a:gd name="connsiteY28" fmla="*/ 763012 h 3420248"/>
              <a:gd name="connsiteX29" fmla="*/ 2564920 w 2581673"/>
              <a:gd name="connsiteY29" fmla="*/ 768689 h 3420248"/>
              <a:gd name="connsiteX30" fmla="*/ 2562589 w 2581673"/>
              <a:gd name="connsiteY30" fmla="*/ 806901 h 3420248"/>
              <a:gd name="connsiteX31" fmla="*/ 2564568 w 2581673"/>
              <a:gd name="connsiteY31" fmla="*/ 848769 h 3420248"/>
              <a:gd name="connsiteX32" fmla="*/ 2569887 w 2581673"/>
              <a:gd name="connsiteY32" fmla="*/ 851895 h 3420248"/>
              <a:gd name="connsiteX33" fmla="*/ 2570355 w 2581673"/>
              <a:gd name="connsiteY33" fmla="*/ 861077 h 3420248"/>
              <a:gd name="connsiteX34" fmla="*/ 2570253 w 2581673"/>
              <a:gd name="connsiteY34" fmla="*/ 875533 h 3420248"/>
              <a:gd name="connsiteX35" fmla="*/ 2564670 w 2581673"/>
              <a:gd name="connsiteY35" fmla="*/ 907912 h 3420248"/>
              <a:gd name="connsiteX36" fmla="*/ 2567405 w 2581673"/>
              <a:gd name="connsiteY36" fmla="*/ 3420248 h 3420248"/>
              <a:gd name="connsiteX37" fmla="*/ 49318 w 2581673"/>
              <a:gd name="connsiteY37" fmla="*/ 3420248 h 3420248"/>
              <a:gd name="connsiteX38" fmla="*/ 22172 w 2581673"/>
              <a:gd name="connsiteY38" fmla="*/ 3393100 h 3420248"/>
              <a:gd name="connsiteX39" fmla="*/ 22132 w 2581673"/>
              <a:gd name="connsiteY39" fmla="*/ 3385186 h 3420248"/>
              <a:gd name="connsiteX40" fmla="*/ 18545 w 2581673"/>
              <a:gd name="connsiteY40" fmla="*/ 3385176 h 3420248"/>
              <a:gd name="connsiteX41" fmla="*/ 18545 w 2581673"/>
              <a:gd name="connsiteY41" fmla="*/ 3073899 h 3420248"/>
              <a:gd name="connsiteX42" fmla="*/ 3471 w 2581673"/>
              <a:gd name="connsiteY42" fmla="*/ 3025648 h 3420248"/>
              <a:gd name="connsiteX43" fmla="*/ 0 w 2581673"/>
              <a:gd name="connsiteY43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6465 w 2581673"/>
              <a:gd name="connsiteY7" fmla="*/ 2512336 h 3420248"/>
              <a:gd name="connsiteX8" fmla="*/ 13730 w 2581673"/>
              <a:gd name="connsiteY8" fmla="*/ 0 h 3420248"/>
              <a:gd name="connsiteX9" fmla="*/ 2531817 w 2581673"/>
              <a:gd name="connsiteY9" fmla="*/ 0 h 3420248"/>
              <a:gd name="connsiteX10" fmla="*/ 2558963 w 2581673"/>
              <a:gd name="connsiteY10" fmla="*/ 27148 h 3420248"/>
              <a:gd name="connsiteX11" fmla="*/ 2559004 w 2581673"/>
              <a:gd name="connsiteY11" fmla="*/ 35062 h 3420248"/>
              <a:gd name="connsiteX12" fmla="*/ 2562590 w 2581673"/>
              <a:gd name="connsiteY12" fmla="*/ 35072 h 3420248"/>
              <a:gd name="connsiteX13" fmla="*/ 2562590 w 2581673"/>
              <a:gd name="connsiteY13" fmla="*/ 303633 h 3420248"/>
              <a:gd name="connsiteX14" fmla="*/ 2562590 w 2581673"/>
              <a:gd name="connsiteY14" fmla="*/ 346349 h 3420248"/>
              <a:gd name="connsiteX15" fmla="*/ 2569615 w 2581673"/>
              <a:gd name="connsiteY15" fmla="*/ 370207 h 3420248"/>
              <a:gd name="connsiteX16" fmla="*/ 2577664 w 2581673"/>
              <a:gd name="connsiteY16" fmla="*/ 394600 h 3420248"/>
              <a:gd name="connsiteX17" fmla="*/ 2581135 w 2581673"/>
              <a:gd name="connsiteY17" fmla="*/ 418106 h 3420248"/>
              <a:gd name="connsiteX18" fmla="*/ 2581673 w 2581673"/>
              <a:gd name="connsiteY18" fmla="*/ 436202 h 3420248"/>
              <a:gd name="connsiteX19" fmla="*/ 2576921 w 2581673"/>
              <a:gd name="connsiteY19" fmla="*/ 455160 h 3420248"/>
              <a:gd name="connsiteX20" fmla="*/ 2578897 w 2581673"/>
              <a:gd name="connsiteY20" fmla="*/ 467958 h 3420248"/>
              <a:gd name="connsiteX21" fmla="*/ 2573807 w 2581673"/>
              <a:gd name="connsiteY21" fmla="*/ 491792 h 3420248"/>
              <a:gd name="connsiteX22" fmla="*/ 2569118 w 2581673"/>
              <a:gd name="connsiteY22" fmla="*/ 526659 h 3420248"/>
              <a:gd name="connsiteX23" fmla="*/ 2564119 w 2581673"/>
              <a:gd name="connsiteY23" fmla="*/ 550660 h 3420248"/>
              <a:gd name="connsiteX24" fmla="*/ 2562589 w 2581673"/>
              <a:gd name="connsiteY24" fmla="*/ 555288 h 3420248"/>
              <a:gd name="connsiteX25" fmla="*/ 2562589 w 2581673"/>
              <a:gd name="connsiteY25" fmla="*/ 712341 h 3420248"/>
              <a:gd name="connsiteX26" fmla="*/ 2564300 w 2581673"/>
              <a:gd name="connsiteY26" fmla="*/ 723926 h 3420248"/>
              <a:gd name="connsiteX27" fmla="*/ 2562589 w 2581673"/>
              <a:gd name="connsiteY27" fmla="*/ 763012 h 3420248"/>
              <a:gd name="connsiteX28" fmla="*/ 2564920 w 2581673"/>
              <a:gd name="connsiteY28" fmla="*/ 768689 h 3420248"/>
              <a:gd name="connsiteX29" fmla="*/ 2562589 w 2581673"/>
              <a:gd name="connsiteY29" fmla="*/ 806901 h 3420248"/>
              <a:gd name="connsiteX30" fmla="*/ 2564568 w 2581673"/>
              <a:gd name="connsiteY30" fmla="*/ 848769 h 3420248"/>
              <a:gd name="connsiteX31" fmla="*/ 2569887 w 2581673"/>
              <a:gd name="connsiteY31" fmla="*/ 851895 h 3420248"/>
              <a:gd name="connsiteX32" fmla="*/ 2570355 w 2581673"/>
              <a:gd name="connsiteY32" fmla="*/ 861077 h 3420248"/>
              <a:gd name="connsiteX33" fmla="*/ 2570253 w 2581673"/>
              <a:gd name="connsiteY33" fmla="*/ 875533 h 3420248"/>
              <a:gd name="connsiteX34" fmla="*/ 2564670 w 2581673"/>
              <a:gd name="connsiteY34" fmla="*/ 907912 h 3420248"/>
              <a:gd name="connsiteX35" fmla="*/ 2567405 w 2581673"/>
              <a:gd name="connsiteY35" fmla="*/ 3420248 h 3420248"/>
              <a:gd name="connsiteX36" fmla="*/ 49318 w 2581673"/>
              <a:gd name="connsiteY36" fmla="*/ 3420248 h 3420248"/>
              <a:gd name="connsiteX37" fmla="*/ 22172 w 2581673"/>
              <a:gd name="connsiteY37" fmla="*/ 3393100 h 3420248"/>
              <a:gd name="connsiteX38" fmla="*/ 22132 w 2581673"/>
              <a:gd name="connsiteY38" fmla="*/ 3385186 h 3420248"/>
              <a:gd name="connsiteX39" fmla="*/ 18545 w 2581673"/>
              <a:gd name="connsiteY39" fmla="*/ 3385176 h 3420248"/>
              <a:gd name="connsiteX40" fmla="*/ 18545 w 2581673"/>
              <a:gd name="connsiteY40" fmla="*/ 3073899 h 3420248"/>
              <a:gd name="connsiteX41" fmla="*/ 3471 w 2581673"/>
              <a:gd name="connsiteY41" fmla="*/ 3025648 h 3420248"/>
              <a:gd name="connsiteX42" fmla="*/ 0 w 2581673"/>
              <a:gd name="connsiteY42" fmla="*/ 3002142 h 3420248"/>
              <a:gd name="connsiteX0" fmla="*/ 1295 w 2579497"/>
              <a:gd name="connsiteY0" fmla="*/ 3025648 h 3420248"/>
              <a:gd name="connsiteX1" fmla="*/ 2038 w 2579497"/>
              <a:gd name="connsiteY1" fmla="*/ 2965088 h 3420248"/>
              <a:gd name="connsiteX2" fmla="*/ 62 w 2579497"/>
              <a:gd name="connsiteY2" fmla="*/ 2952290 h 3420248"/>
              <a:gd name="connsiteX3" fmla="*/ 9841 w 2579497"/>
              <a:gd name="connsiteY3" fmla="*/ 2893589 h 3420248"/>
              <a:gd name="connsiteX4" fmla="*/ 14840 w 2579497"/>
              <a:gd name="connsiteY4" fmla="*/ 2869588 h 3420248"/>
              <a:gd name="connsiteX5" fmla="*/ 16370 w 2579497"/>
              <a:gd name="connsiteY5" fmla="*/ 2864960 h 3420248"/>
              <a:gd name="connsiteX6" fmla="*/ 14391 w 2579497"/>
              <a:gd name="connsiteY6" fmla="*/ 2571479 h 3420248"/>
              <a:gd name="connsiteX7" fmla="*/ 14289 w 2579497"/>
              <a:gd name="connsiteY7" fmla="*/ 2512336 h 3420248"/>
              <a:gd name="connsiteX8" fmla="*/ 11554 w 2579497"/>
              <a:gd name="connsiteY8" fmla="*/ 0 h 3420248"/>
              <a:gd name="connsiteX9" fmla="*/ 2529641 w 2579497"/>
              <a:gd name="connsiteY9" fmla="*/ 0 h 3420248"/>
              <a:gd name="connsiteX10" fmla="*/ 2556787 w 2579497"/>
              <a:gd name="connsiteY10" fmla="*/ 27148 h 3420248"/>
              <a:gd name="connsiteX11" fmla="*/ 2556828 w 2579497"/>
              <a:gd name="connsiteY11" fmla="*/ 35062 h 3420248"/>
              <a:gd name="connsiteX12" fmla="*/ 2560414 w 2579497"/>
              <a:gd name="connsiteY12" fmla="*/ 35072 h 3420248"/>
              <a:gd name="connsiteX13" fmla="*/ 2560414 w 2579497"/>
              <a:gd name="connsiteY13" fmla="*/ 303633 h 3420248"/>
              <a:gd name="connsiteX14" fmla="*/ 2560414 w 2579497"/>
              <a:gd name="connsiteY14" fmla="*/ 346349 h 3420248"/>
              <a:gd name="connsiteX15" fmla="*/ 2567439 w 2579497"/>
              <a:gd name="connsiteY15" fmla="*/ 370207 h 3420248"/>
              <a:gd name="connsiteX16" fmla="*/ 2575488 w 2579497"/>
              <a:gd name="connsiteY16" fmla="*/ 394600 h 3420248"/>
              <a:gd name="connsiteX17" fmla="*/ 2578959 w 2579497"/>
              <a:gd name="connsiteY17" fmla="*/ 418106 h 3420248"/>
              <a:gd name="connsiteX18" fmla="*/ 2579497 w 2579497"/>
              <a:gd name="connsiteY18" fmla="*/ 436202 h 3420248"/>
              <a:gd name="connsiteX19" fmla="*/ 2574745 w 2579497"/>
              <a:gd name="connsiteY19" fmla="*/ 455160 h 3420248"/>
              <a:gd name="connsiteX20" fmla="*/ 2576721 w 2579497"/>
              <a:gd name="connsiteY20" fmla="*/ 467958 h 3420248"/>
              <a:gd name="connsiteX21" fmla="*/ 2571631 w 2579497"/>
              <a:gd name="connsiteY21" fmla="*/ 491792 h 3420248"/>
              <a:gd name="connsiteX22" fmla="*/ 2566942 w 2579497"/>
              <a:gd name="connsiteY22" fmla="*/ 526659 h 3420248"/>
              <a:gd name="connsiteX23" fmla="*/ 2561943 w 2579497"/>
              <a:gd name="connsiteY23" fmla="*/ 550660 h 3420248"/>
              <a:gd name="connsiteX24" fmla="*/ 2560413 w 2579497"/>
              <a:gd name="connsiteY24" fmla="*/ 555288 h 3420248"/>
              <a:gd name="connsiteX25" fmla="*/ 2560413 w 2579497"/>
              <a:gd name="connsiteY25" fmla="*/ 712341 h 3420248"/>
              <a:gd name="connsiteX26" fmla="*/ 2562124 w 2579497"/>
              <a:gd name="connsiteY26" fmla="*/ 723926 h 3420248"/>
              <a:gd name="connsiteX27" fmla="*/ 2560413 w 2579497"/>
              <a:gd name="connsiteY27" fmla="*/ 763012 h 3420248"/>
              <a:gd name="connsiteX28" fmla="*/ 2562744 w 2579497"/>
              <a:gd name="connsiteY28" fmla="*/ 768689 h 3420248"/>
              <a:gd name="connsiteX29" fmla="*/ 2560413 w 2579497"/>
              <a:gd name="connsiteY29" fmla="*/ 806901 h 3420248"/>
              <a:gd name="connsiteX30" fmla="*/ 2562392 w 2579497"/>
              <a:gd name="connsiteY30" fmla="*/ 848769 h 3420248"/>
              <a:gd name="connsiteX31" fmla="*/ 2567711 w 2579497"/>
              <a:gd name="connsiteY31" fmla="*/ 851895 h 3420248"/>
              <a:gd name="connsiteX32" fmla="*/ 2568179 w 2579497"/>
              <a:gd name="connsiteY32" fmla="*/ 861077 h 3420248"/>
              <a:gd name="connsiteX33" fmla="*/ 2568077 w 2579497"/>
              <a:gd name="connsiteY33" fmla="*/ 875533 h 3420248"/>
              <a:gd name="connsiteX34" fmla="*/ 2562494 w 2579497"/>
              <a:gd name="connsiteY34" fmla="*/ 907912 h 3420248"/>
              <a:gd name="connsiteX35" fmla="*/ 2565229 w 2579497"/>
              <a:gd name="connsiteY35" fmla="*/ 3420248 h 3420248"/>
              <a:gd name="connsiteX36" fmla="*/ 47142 w 2579497"/>
              <a:gd name="connsiteY36" fmla="*/ 3420248 h 3420248"/>
              <a:gd name="connsiteX37" fmla="*/ 19996 w 2579497"/>
              <a:gd name="connsiteY37" fmla="*/ 3393100 h 3420248"/>
              <a:gd name="connsiteX38" fmla="*/ 19956 w 2579497"/>
              <a:gd name="connsiteY38" fmla="*/ 3385186 h 3420248"/>
              <a:gd name="connsiteX39" fmla="*/ 16369 w 2579497"/>
              <a:gd name="connsiteY39" fmla="*/ 3385176 h 3420248"/>
              <a:gd name="connsiteX40" fmla="*/ 16369 w 2579497"/>
              <a:gd name="connsiteY40" fmla="*/ 3073899 h 3420248"/>
              <a:gd name="connsiteX41" fmla="*/ 1295 w 2579497"/>
              <a:gd name="connsiteY41" fmla="*/ 3025648 h 3420248"/>
              <a:gd name="connsiteX0" fmla="*/ 0 w 2578202"/>
              <a:gd name="connsiteY0" fmla="*/ 3025648 h 3420248"/>
              <a:gd name="connsiteX1" fmla="*/ 743 w 2578202"/>
              <a:gd name="connsiteY1" fmla="*/ 296508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0 w 2578202"/>
              <a:gd name="connsiteY0" fmla="*/ 3025648 h 3420248"/>
              <a:gd name="connsiteX1" fmla="*/ 16268 w 2578202"/>
              <a:gd name="connsiteY1" fmla="*/ 297129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2903 w 2569656"/>
              <a:gd name="connsiteY28" fmla="*/ 768689 h 3420248"/>
              <a:gd name="connsiteX29" fmla="*/ 2550572 w 2569656"/>
              <a:gd name="connsiteY29" fmla="*/ 806901 h 3420248"/>
              <a:gd name="connsiteX30" fmla="*/ 2552551 w 2569656"/>
              <a:gd name="connsiteY30" fmla="*/ 848769 h 3420248"/>
              <a:gd name="connsiteX31" fmla="*/ 2557870 w 2569656"/>
              <a:gd name="connsiteY31" fmla="*/ 851895 h 3420248"/>
              <a:gd name="connsiteX32" fmla="*/ 2558338 w 2569656"/>
              <a:gd name="connsiteY32" fmla="*/ 861077 h 3420248"/>
              <a:gd name="connsiteX33" fmla="*/ 2558236 w 2569656"/>
              <a:gd name="connsiteY33" fmla="*/ 875533 h 3420248"/>
              <a:gd name="connsiteX34" fmla="*/ 2552653 w 2569656"/>
              <a:gd name="connsiteY34" fmla="*/ 907912 h 3420248"/>
              <a:gd name="connsiteX35" fmla="*/ 2555388 w 2569656"/>
              <a:gd name="connsiteY35" fmla="*/ 3420248 h 3420248"/>
              <a:gd name="connsiteX36" fmla="*/ 37301 w 2569656"/>
              <a:gd name="connsiteY36" fmla="*/ 3420248 h 3420248"/>
              <a:gd name="connsiteX37" fmla="*/ 10155 w 2569656"/>
              <a:gd name="connsiteY37" fmla="*/ 3393100 h 3420248"/>
              <a:gd name="connsiteX38" fmla="*/ 10115 w 2569656"/>
              <a:gd name="connsiteY38" fmla="*/ 3385186 h 3420248"/>
              <a:gd name="connsiteX39" fmla="*/ 6528 w 2569656"/>
              <a:gd name="connsiteY39" fmla="*/ 3385176 h 3420248"/>
              <a:gd name="connsiteX40" fmla="*/ 6528 w 2569656"/>
              <a:gd name="connsiteY40" fmla="*/ 3073899 h 3420248"/>
              <a:gd name="connsiteX41" fmla="*/ 10083 w 2569656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0572 w 2569656"/>
              <a:gd name="connsiteY28" fmla="*/ 806901 h 3420248"/>
              <a:gd name="connsiteX29" fmla="*/ 2552551 w 2569656"/>
              <a:gd name="connsiteY29" fmla="*/ 848769 h 3420248"/>
              <a:gd name="connsiteX30" fmla="*/ 2557870 w 2569656"/>
              <a:gd name="connsiteY30" fmla="*/ 851895 h 3420248"/>
              <a:gd name="connsiteX31" fmla="*/ 2558338 w 2569656"/>
              <a:gd name="connsiteY31" fmla="*/ 861077 h 3420248"/>
              <a:gd name="connsiteX32" fmla="*/ 2558236 w 2569656"/>
              <a:gd name="connsiteY32" fmla="*/ 875533 h 3420248"/>
              <a:gd name="connsiteX33" fmla="*/ 2552653 w 2569656"/>
              <a:gd name="connsiteY33" fmla="*/ 907912 h 3420248"/>
              <a:gd name="connsiteX34" fmla="*/ 2555388 w 2569656"/>
              <a:gd name="connsiteY34" fmla="*/ 3420248 h 3420248"/>
              <a:gd name="connsiteX35" fmla="*/ 37301 w 2569656"/>
              <a:gd name="connsiteY35" fmla="*/ 3420248 h 3420248"/>
              <a:gd name="connsiteX36" fmla="*/ 10155 w 2569656"/>
              <a:gd name="connsiteY36" fmla="*/ 3393100 h 3420248"/>
              <a:gd name="connsiteX37" fmla="*/ 10115 w 2569656"/>
              <a:gd name="connsiteY37" fmla="*/ 3385186 h 3420248"/>
              <a:gd name="connsiteX38" fmla="*/ 6528 w 2569656"/>
              <a:gd name="connsiteY38" fmla="*/ 3385176 h 3420248"/>
              <a:gd name="connsiteX39" fmla="*/ 6528 w 2569656"/>
              <a:gd name="connsiteY39" fmla="*/ 3073899 h 3420248"/>
              <a:gd name="connsiteX40" fmla="*/ 10083 w 2569656"/>
              <a:gd name="connsiteY4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8236 w 2569656"/>
              <a:gd name="connsiteY31" fmla="*/ 875533 h 3420248"/>
              <a:gd name="connsiteX32" fmla="*/ 2552653 w 2569656"/>
              <a:gd name="connsiteY32" fmla="*/ 907912 h 3420248"/>
              <a:gd name="connsiteX33" fmla="*/ 2555388 w 2569656"/>
              <a:gd name="connsiteY33" fmla="*/ 3420248 h 3420248"/>
              <a:gd name="connsiteX34" fmla="*/ 37301 w 2569656"/>
              <a:gd name="connsiteY34" fmla="*/ 3420248 h 3420248"/>
              <a:gd name="connsiteX35" fmla="*/ 10155 w 2569656"/>
              <a:gd name="connsiteY35" fmla="*/ 3393100 h 3420248"/>
              <a:gd name="connsiteX36" fmla="*/ 10115 w 2569656"/>
              <a:gd name="connsiteY36" fmla="*/ 3385186 h 3420248"/>
              <a:gd name="connsiteX37" fmla="*/ 6528 w 2569656"/>
              <a:gd name="connsiteY37" fmla="*/ 3385176 h 3420248"/>
              <a:gd name="connsiteX38" fmla="*/ 6528 w 2569656"/>
              <a:gd name="connsiteY38" fmla="*/ 3073899 h 3420248"/>
              <a:gd name="connsiteX39" fmla="*/ 10083 w 2569656"/>
              <a:gd name="connsiteY3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2653 w 2569656"/>
              <a:gd name="connsiteY31" fmla="*/ 907912 h 3420248"/>
              <a:gd name="connsiteX32" fmla="*/ 2555388 w 2569656"/>
              <a:gd name="connsiteY32" fmla="*/ 3420248 h 3420248"/>
              <a:gd name="connsiteX33" fmla="*/ 37301 w 2569656"/>
              <a:gd name="connsiteY33" fmla="*/ 3420248 h 3420248"/>
              <a:gd name="connsiteX34" fmla="*/ 10155 w 2569656"/>
              <a:gd name="connsiteY34" fmla="*/ 3393100 h 3420248"/>
              <a:gd name="connsiteX35" fmla="*/ 10115 w 2569656"/>
              <a:gd name="connsiteY35" fmla="*/ 3385186 h 3420248"/>
              <a:gd name="connsiteX36" fmla="*/ 6528 w 2569656"/>
              <a:gd name="connsiteY36" fmla="*/ 3385176 h 3420248"/>
              <a:gd name="connsiteX37" fmla="*/ 6528 w 2569656"/>
              <a:gd name="connsiteY37" fmla="*/ 3073899 h 3420248"/>
              <a:gd name="connsiteX38" fmla="*/ 10083 w 2569656"/>
              <a:gd name="connsiteY3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806901 h 3420248"/>
              <a:gd name="connsiteX27" fmla="*/ 2552551 w 2569656"/>
              <a:gd name="connsiteY27" fmla="*/ 848769 h 3420248"/>
              <a:gd name="connsiteX28" fmla="*/ 2557870 w 2569656"/>
              <a:gd name="connsiteY28" fmla="*/ 851895 h 3420248"/>
              <a:gd name="connsiteX29" fmla="*/ 2558338 w 2569656"/>
              <a:gd name="connsiteY29" fmla="*/ 861077 h 3420248"/>
              <a:gd name="connsiteX30" fmla="*/ 2552653 w 2569656"/>
              <a:gd name="connsiteY30" fmla="*/ 907912 h 3420248"/>
              <a:gd name="connsiteX31" fmla="*/ 2555388 w 2569656"/>
              <a:gd name="connsiteY31" fmla="*/ 3420248 h 3420248"/>
              <a:gd name="connsiteX32" fmla="*/ 37301 w 2569656"/>
              <a:gd name="connsiteY32" fmla="*/ 3420248 h 3420248"/>
              <a:gd name="connsiteX33" fmla="*/ 10155 w 2569656"/>
              <a:gd name="connsiteY33" fmla="*/ 3393100 h 3420248"/>
              <a:gd name="connsiteX34" fmla="*/ 10115 w 2569656"/>
              <a:gd name="connsiteY34" fmla="*/ 3385186 h 3420248"/>
              <a:gd name="connsiteX35" fmla="*/ 6528 w 2569656"/>
              <a:gd name="connsiteY35" fmla="*/ 3385176 h 3420248"/>
              <a:gd name="connsiteX36" fmla="*/ 6528 w 2569656"/>
              <a:gd name="connsiteY36" fmla="*/ 3073899 h 3420248"/>
              <a:gd name="connsiteX37" fmla="*/ 10083 w 2569656"/>
              <a:gd name="connsiteY37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551 w 2569656"/>
              <a:gd name="connsiteY26" fmla="*/ 848769 h 3420248"/>
              <a:gd name="connsiteX27" fmla="*/ 2557870 w 2569656"/>
              <a:gd name="connsiteY27" fmla="*/ 851895 h 3420248"/>
              <a:gd name="connsiteX28" fmla="*/ 2558338 w 2569656"/>
              <a:gd name="connsiteY28" fmla="*/ 861077 h 3420248"/>
              <a:gd name="connsiteX29" fmla="*/ 2552653 w 2569656"/>
              <a:gd name="connsiteY29" fmla="*/ 907912 h 3420248"/>
              <a:gd name="connsiteX30" fmla="*/ 2555388 w 2569656"/>
              <a:gd name="connsiteY30" fmla="*/ 3420248 h 3420248"/>
              <a:gd name="connsiteX31" fmla="*/ 37301 w 2569656"/>
              <a:gd name="connsiteY31" fmla="*/ 3420248 h 3420248"/>
              <a:gd name="connsiteX32" fmla="*/ 10155 w 2569656"/>
              <a:gd name="connsiteY32" fmla="*/ 3393100 h 3420248"/>
              <a:gd name="connsiteX33" fmla="*/ 10115 w 2569656"/>
              <a:gd name="connsiteY33" fmla="*/ 3385186 h 3420248"/>
              <a:gd name="connsiteX34" fmla="*/ 6528 w 2569656"/>
              <a:gd name="connsiteY34" fmla="*/ 3385176 h 3420248"/>
              <a:gd name="connsiteX35" fmla="*/ 6528 w 2569656"/>
              <a:gd name="connsiteY35" fmla="*/ 3073899 h 3420248"/>
              <a:gd name="connsiteX36" fmla="*/ 10083 w 2569656"/>
              <a:gd name="connsiteY36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7870 w 2569656"/>
              <a:gd name="connsiteY26" fmla="*/ 851895 h 3420248"/>
              <a:gd name="connsiteX27" fmla="*/ 2558338 w 2569656"/>
              <a:gd name="connsiteY27" fmla="*/ 861077 h 3420248"/>
              <a:gd name="connsiteX28" fmla="*/ 2552653 w 2569656"/>
              <a:gd name="connsiteY28" fmla="*/ 907912 h 3420248"/>
              <a:gd name="connsiteX29" fmla="*/ 2555388 w 2569656"/>
              <a:gd name="connsiteY29" fmla="*/ 3420248 h 3420248"/>
              <a:gd name="connsiteX30" fmla="*/ 37301 w 2569656"/>
              <a:gd name="connsiteY30" fmla="*/ 3420248 h 3420248"/>
              <a:gd name="connsiteX31" fmla="*/ 10155 w 2569656"/>
              <a:gd name="connsiteY31" fmla="*/ 3393100 h 3420248"/>
              <a:gd name="connsiteX32" fmla="*/ 10115 w 2569656"/>
              <a:gd name="connsiteY32" fmla="*/ 3385186 h 3420248"/>
              <a:gd name="connsiteX33" fmla="*/ 6528 w 2569656"/>
              <a:gd name="connsiteY33" fmla="*/ 3385176 h 3420248"/>
              <a:gd name="connsiteX34" fmla="*/ 6528 w 2569656"/>
              <a:gd name="connsiteY34" fmla="*/ 3073899 h 3420248"/>
              <a:gd name="connsiteX35" fmla="*/ 10083 w 2569656"/>
              <a:gd name="connsiteY35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8338 w 2569656"/>
              <a:gd name="connsiteY26" fmla="*/ 861077 h 3420248"/>
              <a:gd name="connsiteX27" fmla="*/ 2552653 w 2569656"/>
              <a:gd name="connsiteY27" fmla="*/ 907912 h 3420248"/>
              <a:gd name="connsiteX28" fmla="*/ 2555388 w 2569656"/>
              <a:gd name="connsiteY28" fmla="*/ 3420248 h 3420248"/>
              <a:gd name="connsiteX29" fmla="*/ 37301 w 2569656"/>
              <a:gd name="connsiteY29" fmla="*/ 3420248 h 3420248"/>
              <a:gd name="connsiteX30" fmla="*/ 10155 w 2569656"/>
              <a:gd name="connsiteY30" fmla="*/ 3393100 h 3420248"/>
              <a:gd name="connsiteX31" fmla="*/ 10115 w 2569656"/>
              <a:gd name="connsiteY31" fmla="*/ 3385186 h 3420248"/>
              <a:gd name="connsiteX32" fmla="*/ 6528 w 2569656"/>
              <a:gd name="connsiteY32" fmla="*/ 3385176 h 3420248"/>
              <a:gd name="connsiteX33" fmla="*/ 6528 w 2569656"/>
              <a:gd name="connsiteY33" fmla="*/ 3073899 h 3420248"/>
              <a:gd name="connsiteX34" fmla="*/ 10083 w 2569656"/>
              <a:gd name="connsiteY34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8338 w 2569656"/>
              <a:gd name="connsiteY25" fmla="*/ 861077 h 3420248"/>
              <a:gd name="connsiteX26" fmla="*/ 2552653 w 2569656"/>
              <a:gd name="connsiteY26" fmla="*/ 907912 h 3420248"/>
              <a:gd name="connsiteX27" fmla="*/ 2555388 w 2569656"/>
              <a:gd name="connsiteY27" fmla="*/ 3420248 h 3420248"/>
              <a:gd name="connsiteX28" fmla="*/ 37301 w 2569656"/>
              <a:gd name="connsiteY28" fmla="*/ 3420248 h 3420248"/>
              <a:gd name="connsiteX29" fmla="*/ 10155 w 2569656"/>
              <a:gd name="connsiteY29" fmla="*/ 3393100 h 3420248"/>
              <a:gd name="connsiteX30" fmla="*/ 10115 w 2569656"/>
              <a:gd name="connsiteY30" fmla="*/ 3385186 h 3420248"/>
              <a:gd name="connsiteX31" fmla="*/ 6528 w 2569656"/>
              <a:gd name="connsiteY31" fmla="*/ 3385176 h 3420248"/>
              <a:gd name="connsiteX32" fmla="*/ 6528 w 2569656"/>
              <a:gd name="connsiteY32" fmla="*/ 3073899 h 3420248"/>
              <a:gd name="connsiteX33" fmla="*/ 10083 w 2569656"/>
              <a:gd name="connsiteY33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653 w 2569656"/>
              <a:gd name="connsiteY25" fmla="*/ 907912 h 3420248"/>
              <a:gd name="connsiteX26" fmla="*/ 2555388 w 2569656"/>
              <a:gd name="connsiteY26" fmla="*/ 3420248 h 3420248"/>
              <a:gd name="connsiteX27" fmla="*/ 37301 w 2569656"/>
              <a:gd name="connsiteY27" fmla="*/ 3420248 h 3420248"/>
              <a:gd name="connsiteX28" fmla="*/ 10155 w 2569656"/>
              <a:gd name="connsiteY28" fmla="*/ 3393100 h 3420248"/>
              <a:gd name="connsiteX29" fmla="*/ 10115 w 2569656"/>
              <a:gd name="connsiteY29" fmla="*/ 3385186 h 3420248"/>
              <a:gd name="connsiteX30" fmla="*/ 6528 w 2569656"/>
              <a:gd name="connsiteY30" fmla="*/ 3385176 h 3420248"/>
              <a:gd name="connsiteX31" fmla="*/ 6528 w 2569656"/>
              <a:gd name="connsiteY31" fmla="*/ 3073899 h 3420248"/>
              <a:gd name="connsiteX32" fmla="*/ 10083 w 2569656"/>
              <a:gd name="connsiteY32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57101 w 2569656"/>
              <a:gd name="connsiteY21" fmla="*/ 526659 h 3420248"/>
              <a:gd name="connsiteX22" fmla="*/ 2552102 w 2569656"/>
              <a:gd name="connsiteY22" fmla="*/ 550660 h 3420248"/>
              <a:gd name="connsiteX23" fmla="*/ 2550572 w 2569656"/>
              <a:gd name="connsiteY23" fmla="*/ 555288 h 3420248"/>
              <a:gd name="connsiteX24" fmla="*/ 2552653 w 2569656"/>
              <a:gd name="connsiteY24" fmla="*/ 907912 h 3420248"/>
              <a:gd name="connsiteX25" fmla="*/ 2555388 w 2569656"/>
              <a:gd name="connsiteY25" fmla="*/ 3420248 h 3420248"/>
              <a:gd name="connsiteX26" fmla="*/ 37301 w 2569656"/>
              <a:gd name="connsiteY26" fmla="*/ 3420248 h 3420248"/>
              <a:gd name="connsiteX27" fmla="*/ 10155 w 2569656"/>
              <a:gd name="connsiteY27" fmla="*/ 3393100 h 3420248"/>
              <a:gd name="connsiteX28" fmla="*/ 10115 w 2569656"/>
              <a:gd name="connsiteY28" fmla="*/ 3385186 h 3420248"/>
              <a:gd name="connsiteX29" fmla="*/ 6528 w 2569656"/>
              <a:gd name="connsiteY29" fmla="*/ 3385176 h 3420248"/>
              <a:gd name="connsiteX30" fmla="*/ 6528 w 2569656"/>
              <a:gd name="connsiteY30" fmla="*/ 3073899 h 3420248"/>
              <a:gd name="connsiteX31" fmla="*/ 10083 w 2569656"/>
              <a:gd name="connsiteY3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03633 h 3420248"/>
              <a:gd name="connsiteX13" fmla="*/ 2550573 w 2569656"/>
              <a:gd name="connsiteY13" fmla="*/ 346349 h 3420248"/>
              <a:gd name="connsiteX14" fmla="*/ 2557598 w 2569656"/>
              <a:gd name="connsiteY14" fmla="*/ 370207 h 3420248"/>
              <a:gd name="connsiteX15" fmla="*/ 2565647 w 2569656"/>
              <a:gd name="connsiteY15" fmla="*/ 394600 h 3420248"/>
              <a:gd name="connsiteX16" fmla="*/ 2569118 w 2569656"/>
              <a:gd name="connsiteY16" fmla="*/ 418106 h 3420248"/>
              <a:gd name="connsiteX17" fmla="*/ 2569656 w 2569656"/>
              <a:gd name="connsiteY17" fmla="*/ 436202 h 3420248"/>
              <a:gd name="connsiteX18" fmla="*/ 2564904 w 2569656"/>
              <a:gd name="connsiteY18" fmla="*/ 455160 h 3420248"/>
              <a:gd name="connsiteX19" fmla="*/ 2566880 w 2569656"/>
              <a:gd name="connsiteY19" fmla="*/ 467958 h 3420248"/>
              <a:gd name="connsiteX20" fmla="*/ 2557101 w 2569656"/>
              <a:gd name="connsiteY20" fmla="*/ 526659 h 3420248"/>
              <a:gd name="connsiteX21" fmla="*/ 2552102 w 2569656"/>
              <a:gd name="connsiteY21" fmla="*/ 550660 h 3420248"/>
              <a:gd name="connsiteX22" fmla="*/ 2550572 w 2569656"/>
              <a:gd name="connsiteY22" fmla="*/ 555288 h 3420248"/>
              <a:gd name="connsiteX23" fmla="*/ 2552653 w 2569656"/>
              <a:gd name="connsiteY23" fmla="*/ 907912 h 3420248"/>
              <a:gd name="connsiteX24" fmla="*/ 2555388 w 2569656"/>
              <a:gd name="connsiteY24" fmla="*/ 3420248 h 3420248"/>
              <a:gd name="connsiteX25" fmla="*/ 37301 w 2569656"/>
              <a:gd name="connsiteY25" fmla="*/ 3420248 h 3420248"/>
              <a:gd name="connsiteX26" fmla="*/ 10155 w 2569656"/>
              <a:gd name="connsiteY26" fmla="*/ 3393100 h 3420248"/>
              <a:gd name="connsiteX27" fmla="*/ 10115 w 2569656"/>
              <a:gd name="connsiteY27" fmla="*/ 3385186 h 3420248"/>
              <a:gd name="connsiteX28" fmla="*/ 6528 w 2569656"/>
              <a:gd name="connsiteY28" fmla="*/ 3385176 h 3420248"/>
              <a:gd name="connsiteX29" fmla="*/ 6528 w 2569656"/>
              <a:gd name="connsiteY29" fmla="*/ 3073899 h 3420248"/>
              <a:gd name="connsiteX30" fmla="*/ 10083 w 2569656"/>
              <a:gd name="connsiteY3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0572 w 2569656"/>
              <a:gd name="connsiteY20" fmla="*/ 555288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656 w 2569656"/>
              <a:gd name="connsiteY14" fmla="*/ 436202 h 3420248"/>
              <a:gd name="connsiteX15" fmla="*/ 2564904 w 2569656"/>
              <a:gd name="connsiteY15" fmla="*/ 455160 h 3420248"/>
              <a:gd name="connsiteX16" fmla="*/ 2566880 w 2569656"/>
              <a:gd name="connsiteY16" fmla="*/ 467958 h 3420248"/>
              <a:gd name="connsiteX17" fmla="*/ 2557101 w 2569656"/>
              <a:gd name="connsiteY17" fmla="*/ 526659 h 3420248"/>
              <a:gd name="connsiteX18" fmla="*/ 2552102 w 2569656"/>
              <a:gd name="connsiteY18" fmla="*/ 550660 h 3420248"/>
              <a:gd name="connsiteX19" fmla="*/ 2557345 w 2569656"/>
              <a:gd name="connsiteY19" fmla="*/ 630210 h 3420248"/>
              <a:gd name="connsiteX20" fmla="*/ 2552653 w 2569656"/>
              <a:gd name="connsiteY20" fmla="*/ 907912 h 3420248"/>
              <a:gd name="connsiteX21" fmla="*/ 2555388 w 2569656"/>
              <a:gd name="connsiteY21" fmla="*/ 3420248 h 3420248"/>
              <a:gd name="connsiteX22" fmla="*/ 37301 w 2569656"/>
              <a:gd name="connsiteY22" fmla="*/ 3420248 h 3420248"/>
              <a:gd name="connsiteX23" fmla="*/ 10155 w 2569656"/>
              <a:gd name="connsiteY23" fmla="*/ 3393100 h 3420248"/>
              <a:gd name="connsiteX24" fmla="*/ 10115 w 2569656"/>
              <a:gd name="connsiteY24" fmla="*/ 3385186 h 3420248"/>
              <a:gd name="connsiteX25" fmla="*/ 6528 w 2569656"/>
              <a:gd name="connsiteY25" fmla="*/ 3385176 h 3420248"/>
              <a:gd name="connsiteX26" fmla="*/ 6528 w 2569656"/>
              <a:gd name="connsiteY26" fmla="*/ 3073899 h 3420248"/>
              <a:gd name="connsiteX27" fmla="*/ 10083 w 2569656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12739 w 2566941"/>
              <a:gd name="connsiteY5" fmla="*/ 28649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2102 w 2566941"/>
              <a:gd name="connsiteY18" fmla="*/ 550660 h 3420248"/>
              <a:gd name="connsiteX19" fmla="*/ 2557345 w 2566941"/>
              <a:gd name="connsiteY19" fmla="*/ 630210 h 3420248"/>
              <a:gd name="connsiteX20" fmla="*/ 2552653 w 2566941"/>
              <a:gd name="connsiteY20" fmla="*/ 907912 h 3420248"/>
              <a:gd name="connsiteX21" fmla="*/ 2555388 w 2566941"/>
              <a:gd name="connsiteY21" fmla="*/ 3420248 h 3420248"/>
              <a:gd name="connsiteX22" fmla="*/ 37301 w 2566941"/>
              <a:gd name="connsiteY22" fmla="*/ 3420248 h 3420248"/>
              <a:gd name="connsiteX23" fmla="*/ 10155 w 2566941"/>
              <a:gd name="connsiteY23" fmla="*/ 3393100 h 3420248"/>
              <a:gd name="connsiteX24" fmla="*/ 10115 w 2566941"/>
              <a:gd name="connsiteY24" fmla="*/ 3385186 h 3420248"/>
              <a:gd name="connsiteX25" fmla="*/ 6528 w 2566941"/>
              <a:gd name="connsiteY25" fmla="*/ 3385176 h 3420248"/>
              <a:gd name="connsiteX26" fmla="*/ 6528 w 2566941"/>
              <a:gd name="connsiteY26" fmla="*/ 3073899 h 3420248"/>
              <a:gd name="connsiteX27" fmla="*/ 10083 w 2566941"/>
              <a:gd name="connsiteY27" fmla="*/ 3025648 h 34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566941" h="3420248">
                <a:moveTo>
                  <a:pt x="10083" y="3025648"/>
                </a:moveTo>
                <a:cubicBezTo>
                  <a:pt x="10331" y="3005461"/>
                  <a:pt x="7474" y="2991485"/>
                  <a:pt x="7722" y="2971298"/>
                </a:cubicBezTo>
                <a:cubicBezTo>
                  <a:pt x="8183" y="2966004"/>
                  <a:pt x="14541" y="2958395"/>
                  <a:pt x="15061" y="2952290"/>
                </a:cubicBezTo>
                <a:lnTo>
                  <a:pt x="0" y="2893589"/>
                </a:lnTo>
                <a:lnTo>
                  <a:pt x="4999" y="2869588"/>
                </a:lnTo>
                <a:lnTo>
                  <a:pt x="12739" y="2864960"/>
                </a:lnTo>
                <a:cubicBezTo>
                  <a:pt x="12079" y="2767133"/>
                  <a:pt x="5210" y="2669306"/>
                  <a:pt x="4550" y="2571479"/>
                </a:cubicBezTo>
                <a:lnTo>
                  <a:pt x="4448" y="2512336"/>
                </a:lnTo>
                <a:cubicBezTo>
                  <a:pt x="3536" y="1674891"/>
                  <a:pt x="2625" y="837445"/>
                  <a:pt x="1713" y="0"/>
                </a:cubicBezTo>
                <a:lnTo>
                  <a:pt x="2519800" y="0"/>
                </a:lnTo>
                <a:cubicBezTo>
                  <a:pt x="2534776" y="43"/>
                  <a:pt x="2546908" y="12172"/>
                  <a:pt x="2546946" y="27148"/>
                </a:cubicBezTo>
                <a:cubicBezTo>
                  <a:pt x="2552075" y="77753"/>
                  <a:pt x="2549972" y="148266"/>
                  <a:pt x="2550576" y="201466"/>
                </a:cubicBezTo>
                <a:cubicBezTo>
                  <a:pt x="2550575" y="249760"/>
                  <a:pt x="2553966" y="233348"/>
                  <a:pt x="2553965" y="281642"/>
                </a:cubicBezTo>
                <a:lnTo>
                  <a:pt x="2557601" y="339557"/>
                </a:lnTo>
                <a:cubicBezTo>
                  <a:pt x="2560216" y="365317"/>
                  <a:pt x="2561671" y="379473"/>
                  <a:pt x="2562888" y="398740"/>
                </a:cubicBezTo>
                <a:lnTo>
                  <a:pt x="2564904" y="455160"/>
                </a:lnTo>
                <a:cubicBezTo>
                  <a:pt x="2564443" y="460454"/>
                  <a:pt x="2567400" y="461853"/>
                  <a:pt x="2566880" y="467958"/>
                </a:cubicBezTo>
                <a:lnTo>
                  <a:pt x="2557101" y="526659"/>
                </a:lnTo>
                <a:lnTo>
                  <a:pt x="2552102" y="550660"/>
                </a:lnTo>
                <a:lnTo>
                  <a:pt x="2557345" y="630210"/>
                </a:lnTo>
                <a:cubicBezTo>
                  <a:pt x="2557437" y="689752"/>
                  <a:pt x="2551850" y="430419"/>
                  <a:pt x="2552653" y="907912"/>
                </a:cubicBezTo>
                <a:cubicBezTo>
                  <a:pt x="2553565" y="1745357"/>
                  <a:pt x="2554476" y="2582803"/>
                  <a:pt x="2555388" y="3420248"/>
                </a:cubicBezTo>
                <a:lnTo>
                  <a:pt x="37301" y="3420248"/>
                </a:lnTo>
                <a:cubicBezTo>
                  <a:pt x="22325" y="3420205"/>
                  <a:pt x="10193" y="3408076"/>
                  <a:pt x="10155" y="3393100"/>
                </a:cubicBezTo>
                <a:cubicBezTo>
                  <a:pt x="10142" y="3390462"/>
                  <a:pt x="10128" y="3387824"/>
                  <a:pt x="10115" y="3385186"/>
                </a:cubicBezTo>
                <a:lnTo>
                  <a:pt x="6528" y="3385176"/>
                </a:lnTo>
                <a:lnTo>
                  <a:pt x="6528" y="3073899"/>
                </a:lnTo>
                <a:lnTo>
                  <a:pt x="10083" y="3025648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0FF181-46C7-C023-164E-784C788F8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7135">
            <a:off x="1707301" y="3742511"/>
            <a:ext cx="3597176" cy="1888517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6B510AF-F79C-4022-995C-EA3419D00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56227" y="5396473"/>
            <a:ext cx="444795" cy="1544605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499B4-DC18-72D7-0D21-A0FA3A6AEB75}"/>
              </a:ext>
            </a:extLst>
          </p:cNvPr>
          <p:cNvSpPr txBox="1"/>
          <p:nvPr/>
        </p:nvSpPr>
        <p:spPr>
          <a:xfrm>
            <a:off x="5781588" y="1267472"/>
            <a:ext cx="5407225" cy="4002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Google online game;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Neural network to guess drawings and learn from them;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US" b="0" i="0" dirty="0">
                <a:effectLst/>
              </a:rPr>
              <a:t>ver 15</a:t>
            </a:r>
            <a:r>
              <a:rPr lang="en-US" dirty="0"/>
              <a:t>M</a:t>
            </a:r>
            <a:r>
              <a:rPr lang="en-US" b="0" i="0" dirty="0">
                <a:effectLst/>
              </a:rPr>
              <a:t> players and millions of drawings;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Biggest open-source drawing set in the world;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Help train new neural networks, see patterns in how people around the world draw, and create new things.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CF25946-B862-4193-B961-E5F89219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09729D2-995A-492C-AE13-0DCA6065B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CE9B3E2-22E0-4ABB-B503-A79F436C58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293ECF9-1685-40F1-BA19-35AFB0A477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56AF12C-9FFA-4FDC-8E9C-2F3625437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EBA645B-A504-39E4-5C46-D38745CB1A38}"/>
                  </a:ext>
                </a:extLst>
              </p14:cNvPr>
              <p14:cNvContentPartPr/>
              <p14:nvPr/>
            </p14:nvContentPartPr>
            <p14:xfrm>
              <a:off x="7670073" y="1837468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EBA645B-A504-39E4-5C46-D38745CB1A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61073" y="182882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1900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650DCD59-0125-9E0F-36B8-569CE4623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" t="196" r="700" b="25075"/>
          <a:stretch/>
        </p:blipFill>
        <p:spPr>
          <a:xfrm>
            <a:off x="1287263" y="1961965"/>
            <a:ext cx="3701988" cy="3693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DAF499-4E47-AA33-2FB4-8E4ADFD07D8F}"/>
              </a:ext>
            </a:extLst>
          </p:cNvPr>
          <p:cNvSpPr txBox="1"/>
          <p:nvPr/>
        </p:nvSpPr>
        <p:spPr>
          <a:xfrm>
            <a:off x="5421158" y="889843"/>
            <a:ext cx="60689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Interactive web experiment;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Draw together with a RNN model;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Recurrent neural network relies on temporal sequence to construct stroke-based drawings;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Trained on doodles collected from Quick, Draw!;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doodling an object, it will come up with possible ways to continue;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</a:rPr>
              <a:t> It is also able to morph from one drawing to another;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</a:rPr>
              <a:t>Drawing differently from the predictions can help with the process for novelty.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2AC58-DEFB-780C-B627-53515D9D6E0E}"/>
              </a:ext>
            </a:extLst>
          </p:cNvPr>
          <p:cNvSpPr txBox="1"/>
          <p:nvPr/>
        </p:nvSpPr>
        <p:spPr>
          <a:xfrm>
            <a:off x="1171713" y="612844"/>
            <a:ext cx="424944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000" i="1" dirty="0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  <a:ea typeface="+mj-ea"/>
                <a:cs typeface="+mj-cs"/>
              </a:rPr>
              <a:t>SKETCH RNN DEMOS</a:t>
            </a:r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686346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3F52D7B8-E72F-7917-CFD6-E7111983D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6" r="817" b="25284"/>
          <a:stretch/>
        </p:blipFill>
        <p:spPr>
          <a:xfrm rot="20595544">
            <a:off x="1133345" y="1454774"/>
            <a:ext cx="3774855" cy="3613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AA4B9C-8135-3187-73D9-E01E089AC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26255">
            <a:off x="941339" y="3533982"/>
            <a:ext cx="4249446" cy="16671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C2D0E0-D12C-D3B1-B352-E38B5C88B087}"/>
              </a:ext>
            </a:extLst>
          </p:cNvPr>
          <p:cNvSpPr txBox="1"/>
          <p:nvPr/>
        </p:nvSpPr>
        <p:spPr>
          <a:xfrm>
            <a:off x="5737871" y="825508"/>
            <a:ext cx="56658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Series of AI experiments;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LSTM model: mechanism for remembering previous strokes or letters;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Generating new strokes based on your handwriting input;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Gibberish letters and words that look like real handwriting;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Useful for exploring visualization techniques;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202124"/>
                </a:solidFill>
                <a:effectLst/>
              </a:rPr>
              <a:t>Reading postal addresses, forms; </a:t>
            </a:r>
            <a:r>
              <a:rPr lang="en-US" dirty="0">
                <a:solidFill>
                  <a:srgbClr val="202124"/>
                </a:solidFill>
              </a:rPr>
              <a:t>digitization, image restoration for </a:t>
            </a:r>
            <a:r>
              <a:rPr lang="pt-BR" i="0" dirty="0">
                <a:solidFill>
                  <a:srgbClr val="202124"/>
                </a:solidFill>
                <a:effectLst/>
              </a:rPr>
              <a:t>d</a:t>
            </a:r>
            <a:r>
              <a:rPr lang="en-US" i="0" dirty="0" err="1">
                <a:solidFill>
                  <a:srgbClr val="202124"/>
                </a:solidFill>
                <a:effectLst/>
              </a:rPr>
              <a:t>igital</a:t>
            </a:r>
            <a:r>
              <a:rPr lang="en-US" i="0" dirty="0">
                <a:solidFill>
                  <a:srgbClr val="202124"/>
                </a:solidFill>
                <a:effectLst/>
              </a:rPr>
              <a:t> libraries:</a:t>
            </a:r>
            <a:endParaRPr lang="pt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97F19-0402-E7DE-30E6-9E623CC35A89}"/>
              </a:ext>
            </a:extLst>
          </p:cNvPr>
          <p:cNvSpPr txBox="1"/>
          <p:nvPr/>
        </p:nvSpPr>
        <p:spPr>
          <a:xfrm>
            <a:off x="6906828" y="410008"/>
            <a:ext cx="424944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000" i="1" dirty="0">
                <a:solidFill>
                  <a:srgbClr val="000000"/>
                </a:solidFill>
                <a:highlight>
                  <a:srgbClr val="FFFF00"/>
                </a:highlight>
                <a:latin typeface="Franklin Gothic Heavy"/>
                <a:ea typeface="+mj-ea"/>
                <a:cs typeface="+mj-cs"/>
              </a:rPr>
              <a:t>HANDWRITING</a:t>
            </a:r>
            <a:endParaRPr lang="pt-BR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D7769-05A9-24E5-12E8-6697BD3EB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89123">
            <a:off x="851157" y="4019000"/>
            <a:ext cx="4339233" cy="97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92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F08FD56-DA92-4BD4-98BB-9311E5E52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D5E9CC-2294-46D1-89D0-F8C6FA5C4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420">
            <a:off x="780270" y="331637"/>
            <a:ext cx="4892736" cy="583788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BABD217-EF3C-4AF3-9C20-A6619D21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27644">
            <a:off x="741222" y="293814"/>
            <a:ext cx="4987909" cy="5883149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364" h="5549951">
                <a:moveTo>
                  <a:pt x="303343" y="0"/>
                </a:moveTo>
                <a:cubicBezTo>
                  <a:pt x="628090" y="31218"/>
                  <a:pt x="2667030" y="134017"/>
                  <a:pt x="3305529" y="171842"/>
                </a:cubicBezTo>
                <a:lnTo>
                  <a:pt x="4134340" y="226950"/>
                </a:lnTo>
                <a:lnTo>
                  <a:pt x="4507534" y="247374"/>
                </a:lnTo>
                <a:lnTo>
                  <a:pt x="4535413" y="269179"/>
                </a:lnTo>
                <a:cubicBezTo>
                  <a:pt x="4534822" y="279763"/>
                  <a:pt x="4534230" y="290346"/>
                  <a:pt x="4533639" y="300930"/>
                </a:cubicBezTo>
                <a:lnTo>
                  <a:pt x="4536561" y="302647"/>
                </a:lnTo>
                <a:cubicBezTo>
                  <a:pt x="4546159" y="304354"/>
                  <a:pt x="4555357" y="291327"/>
                  <a:pt x="4552987" y="334222"/>
                </a:cubicBezTo>
                <a:cubicBezTo>
                  <a:pt x="4542346" y="354710"/>
                  <a:pt x="4535332" y="373686"/>
                  <a:pt x="4530726" y="391868"/>
                </a:cubicBezTo>
                <a:lnTo>
                  <a:pt x="4527238" y="415489"/>
                </a:lnTo>
                <a:lnTo>
                  <a:pt x="4522133" y="506828"/>
                </a:lnTo>
                <a:cubicBezTo>
                  <a:pt x="4521916" y="522300"/>
                  <a:pt x="4521700" y="537773"/>
                  <a:pt x="4521483" y="553245"/>
                </a:cubicBezTo>
                <a:cubicBezTo>
                  <a:pt x="4521212" y="558170"/>
                  <a:pt x="4520118" y="568699"/>
                  <a:pt x="4518384" y="581709"/>
                </a:cubicBezTo>
                <a:lnTo>
                  <a:pt x="4517715" y="585890"/>
                </a:lnTo>
                <a:lnTo>
                  <a:pt x="4504778" y="817404"/>
                </a:lnTo>
                <a:lnTo>
                  <a:pt x="4506491" y="822238"/>
                </a:lnTo>
                <a:cubicBezTo>
                  <a:pt x="4506993" y="829783"/>
                  <a:pt x="4505912" y="837845"/>
                  <a:pt x="4504340" y="846069"/>
                </a:cubicBezTo>
                <a:lnTo>
                  <a:pt x="4502740" y="853854"/>
                </a:lnTo>
                <a:lnTo>
                  <a:pt x="4496502" y="965485"/>
                </a:lnTo>
                <a:lnTo>
                  <a:pt x="4498579" y="966385"/>
                </a:lnTo>
                <a:cubicBezTo>
                  <a:pt x="4500020" y="972743"/>
                  <a:pt x="4502811" y="980116"/>
                  <a:pt x="4502698" y="1002567"/>
                </a:cubicBezTo>
                <a:cubicBezTo>
                  <a:pt x="4491860" y="1029868"/>
                  <a:pt x="4512316" y="1067217"/>
                  <a:pt x="4497900" y="1101094"/>
                </a:cubicBezTo>
                <a:cubicBezTo>
                  <a:pt x="4494173" y="1113552"/>
                  <a:pt x="4492281" y="1152106"/>
                  <a:pt x="4497795" y="1159389"/>
                </a:cubicBezTo>
                <a:cubicBezTo>
                  <a:pt x="4498610" y="1167426"/>
                  <a:pt x="4495953" y="1176807"/>
                  <a:pt x="4502098" y="1180505"/>
                </a:cubicBezTo>
                <a:cubicBezTo>
                  <a:pt x="4509397" y="1186625"/>
                  <a:pt x="4495916" y="1214705"/>
                  <a:pt x="4505188" y="1210687"/>
                </a:cubicBezTo>
                <a:cubicBezTo>
                  <a:pt x="4495912" y="1230628"/>
                  <a:pt x="4511023" y="1246424"/>
                  <a:pt x="4514005" y="1263157"/>
                </a:cubicBezTo>
                <a:lnTo>
                  <a:pt x="4516282" y="1313374"/>
                </a:lnTo>
                <a:cubicBezTo>
                  <a:pt x="4515989" y="1324584"/>
                  <a:pt x="4515695" y="1335794"/>
                  <a:pt x="4515402" y="1347004"/>
                </a:cubicBezTo>
                <a:cubicBezTo>
                  <a:pt x="4515248" y="1348624"/>
                  <a:pt x="4515093" y="1350244"/>
                  <a:pt x="4514939" y="1351864"/>
                </a:cubicBezTo>
                <a:lnTo>
                  <a:pt x="4505820" y="1391762"/>
                </a:lnTo>
                <a:cubicBezTo>
                  <a:pt x="4507026" y="1392770"/>
                  <a:pt x="4508128" y="1394098"/>
                  <a:pt x="4509084" y="1395707"/>
                </a:cubicBezTo>
                <a:lnTo>
                  <a:pt x="4511926" y="1408524"/>
                </a:lnTo>
                <a:lnTo>
                  <a:pt x="4507185" y="1419109"/>
                </a:lnTo>
                <a:lnTo>
                  <a:pt x="4497001" y="1469337"/>
                </a:lnTo>
                <a:lnTo>
                  <a:pt x="4486104" y="1543038"/>
                </a:lnTo>
                <a:lnTo>
                  <a:pt x="4481223" y="1553997"/>
                </a:lnTo>
                <a:cubicBezTo>
                  <a:pt x="4475132" y="1579288"/>
                  <a:pt x="4478280" y="1610368"/>
                  <a:pt x="4466795" y="1626071"/>
                </a:cubicBezTo>
                <a:lnTo>
                  <a:pt x="4463080" y="1664103"/>
                </a:lnTo>
                <a:lnTo>
                  <a:pt x="4466740" y="1668558"/>
                </a:lnTo>
                <a:lnTo>
                  <a:pt x="4465090" y="1679756"/>
                </a:lnTo>
                <a:cubicBezTo>
                  <a:pt x="4465227" y="1680776"/>
                  <a:pt x="4465365" y="1681795"/>
                  <a:pt x="4465502" y="1682815"/>
                </a:cubicBezTo>
                <a:cubicBezTo>
                  <a:pt x="4466309" y="1688654"/>
                  <a:pt x="4466966" y="1694439"/>
                  <a:pt x="4467013" y="1700268"/>
                </a:cubicBezTo>
                <a:cubicBezTo>
                  <a:pt x="4452441" y="1697000"/>
                  <a:pt x="4458150" y="1726126"/>
                  <a:pt x="4455543" y="1735163"/>
                </a:cubicBezTo>
                <a:lnTo>
                  <a:pt x="4453483" y="1735289"/>
                </a:lnTo>
                <a:lnTo>
                  <a:pt x="4444985" y="1887374"/>
                </a:lnTo>
                <a:lnTo>
                  <a:pt x="4453676" y="1911536"/>
                </a:lnTo>
                <a:cubicBezTo>
                  <a:pt x="4454435" y="1928276"/>
                  <a:pt x="4455195" y="1945015"/>
                  <a:pt x="4455954" y="1961755"/>
                </a:cubicBezTo>
                <a:cubicBezTo>
                  <a:pt x="4455660" y="1972965"/>
                  <a:pt x="4455367" y="1984174"/>
                  <a:pt x="4455073" y="1995384"/>
                </a:cubicBezTo>
                <a:lnTo>
                  <a:pt x="4454611" y="2000244"/>
                </a:lnTo>
                <a:lnTo>
                  <a:pt x="4445491" y="2040142"/>
                </a:lnTo>
                <a:cubicBezTo>
                  <a:pt x="4446698" y="2041150"/>
                  <a:pt x="4447799" y="2042479"/>
                  <a:pt x="4448756" y="2044087"/>
                </a:cubicBezTo>
                <a:lnTo>
                  <a:pt x="4451597" y="2056904"/>
                </a:lnTo>
                <a:lnTo>
                  <a:pt x="4446856" y="2067489"/>
                </a:lnTo>
                <a:lnTo>
                  <a:pt x="4436672" y="2117719"/>
                </a:lnTo>
                <a:lnTo>
                  <a:pt x="4429341" y="2167300"/>
                </a:lnTo>
                <a:cubicBezTo>
                  <a:pt x="4410647" y="2519411"/>
                  <a:pt x="4376873" y="2876607"/>
                  <a:pt x="4373258" y="3223633"/>
                </a:cubicBezTo>
                <a:cubicBezTo>
                  <a:pt x="4370306" y="3302336"/>
                  <a:pt x="4363423" y="3398578"/>
                  <a:pt x="4360472" y="3477281"/>
                </a:cubicBezTo>
                <a:cubicBezTo>
                  <a:pt x="4367079" y="3471365"/>
                  <a:pt x="4356688" y="3621544"/>
                  <a:pt x="4349387" y="3639984"/>
                </a:cubicBezTo>
                <a:lnTo>
                  <a:pt x="4258626" y="5278921"/>
                </a:lnTo>
                <a:lnTo>
                  <a:pt x="4263924" y="5315626"/>
                </a:lnTo>
                <a:cubicBezTo>
                  <a:pt x="4269712" y="5323538"/>
                  <a:pt x="4266397" y="5327627"/>
                  <a:pt x="4267458" y="5350090"/>
                </a:cubicBezTo>
                <a:cubicBezTo>
                  <a:pt x="4268519" y="5372551"/>
                  <a:pt x="4251794" y="5406222"/>
                  <a:pt x="4270290" y="5450399"/>
                </a:cubicBezTo>
                <a:cubicBezTo>
                  <a:pt x="4269872" y="5457964"/>
                  <a:pt x="4260193" y="5476308"/>
                  <a:pt x="4251733" y="5484804"/>
                </a:cubicBezTo>
                <a:lnTo>
                  <a:pt x="4247081" y="5487504"/>
                </a:lnTo>
                <a:cubicBezTo>
                  <a:pt x="4245929" y="5508319"/>
                  <a:pt x="4247889" y="5526348"/>
                  <a:pt x="4243624" y="5549951"/>
                </a:cubicBezTo>
                <a:cubicBezTo>
                  <a:pt x="3535777" y="5517558"/>
                  <a:pt x="706564" y="5344821"/>
                  <a:pt x="0" y="5293146"/>
                </a:cubicBezTo>
                <a:lnTo>
                  <a:pt x="4241" y="5239903"/>
                </a:lnTo>
                <a:lnTo>
                  <a:pt x="8461" y="5233298"/>
                </a:lnTo>
                <a:cubicBezTo>
                  <a:pt x="8991" y="5232196"/>
                  <a:pt x="8639" y="5231467"/>
                  <a:pt x="8730" y="5230552"/>
                </a:cubicBezTo>
                <a:lnTo>
                  <a:pt x="9000" y="5227804"/>
                </a:lnTo>
                <a:cubicBezTo>
                  <a:pt x="9178" y="5225973"/>
                  <a:pt x="9545" y="5223940"/>
                  <a:pt x="9537" y="5222308"/>
                </a:cubicBezTo>
                <a:cubicBezTo>
                  <a:pt x="9481" y="5211840"/>
                  <a:pt x="8399" y="5224803"/>
                  <a:pt x="9222" y="5216405"/>
                </a:cubicBezTo>
                <a:cubicBezTo>
                  <a:pt x="9028" y="5215352"/>
                  <a:pt x="8703" y="5214469"/>
                  <a:pt x="8638" y="5213249"/>
                </a:cubicBezTo>
                <a:cubicBezTo>
                  <a:pt x="8596" y="5212477"/>
                  <a:pt x="8947" y="5211272"/>
                  <a:pt x="8907" y="5210500"/>
                </a:cubicBezTo>
                <a:cubicBezTo>
                  <a:pt x="8526" y="5203355"/>
                  <a:pt x="7974" y="5210896"/>
                  <a:pt x="8591" y="5204597"/>
                </a:cubicBezTo>
                <a:lnTo>
                  <a:pt x="8008" y="5201441"/>
                </a:lnTo>
                <a:cubicBezTo>
                  <a:pt x="6593" y="5193798"/>
                  <a:pt x="6556" y="5198023"/>
                  <a:pt x="7378" y="5189632"/>
                </a:cubicBezTo>
                <a:cubicBezTo>
                  <a:pt x="7183" y="5188581"/>
                  <a:pt x="6860" y="5187696"/>
                  <a:pt x="6794" y="5186477"/>
                </a:cubicBezTo>
                <a:cubicBezTo>
                  <a:pt x="6752" y="5185706"/>
                  <a:pt x="7185" y="5184394"/>
                  <a:pt x="7062" y="5183728"/>
                </a:cubicBezTo>
                <a:cubicBezTo>
                  <a:pt x="6788" y="5182241"/>
                  <a:pt x="4614" y="5182665"/>
                  <a:pt x="5627" y="5180163"/>
                </a:cubicBezTo>
                <a:lnTo>
                  <a:pt x="11039" y="5116566"/>
                </a:lnTo>
                <a:lnTo>
                  <a:pt x="78653" y="3839310"/>
                </a:lnTo>
                <a:lnTo>
                  <a:pt x="3033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CEA81-664C-0E70-4F42-7CAD7267ED5E}"/>
              </a:ext>
            </a:extLst>
          </p:cNvPr>
          <p:cNvSpPr txBox="1"/>
          <p:nvPr/>
        </p:nvSpPr>
        <p:spPr>
          <a:xfrm>
            <a:off x="6032507" y="509149"/>
            <a:ext cx="5473694" cy="5663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DALL-E 1 AND 2: San Francisco-based </a:t>
            </a:r>
            <a:r>
              <a:rPr lang="en-US" b="0" i="0" dirty="0" err="1">
                <a:effectLst/>
              </a:rPr>
              <a:t>OpenAI</a:t>
            </a:r>
            <a:r>
              <a:rPr lang="en-US" b="0" i="0" dirty="0">
                <a:effectLst/>
              </a:rPr>
              <a:t> research lab;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Study existing images, labeled with a text description explaining the person, animal or o</a:t>
            </a:r>
            <a:r>
              <a:rPr lang="en-US" dirty="0"/>
              <a:t>bject</a:t>
            </a:r>
            <a:endParaRPr lang="en-US" b="0" i="0" dirty="0">
              <a:effectLst/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Tx/>
              <a:buChar char="-"/>
            </a:pPr>
            <a:endParaRPr lang="en-US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Ability to draw realistic and creative pictures from a mere text description;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Edit existing photos by replacing the imagery inside;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US" b="0" i="0" dirty="0">
                <a:effectLst/>
              </a:rPr>
              <a:t>ook at an original image and create different variations of it</a:t>
            </a:r>
            <a:r>
              <a:rPr lang="en-US" dirty="0"/>
              <a:t>;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</a:pPr>
            <a:endParaRPr lang="en-US" sz="1100" dirty="0"/>
          </a:p>
          <a:p>
            <a:pPr indent="-228600">
              <a:lnSpc>
                <a:spcPct val="110000"/>
              </a:lnSpc>
              <a:spcAft>
                <a:spcPts val="600"/>
              </a:spcAft>
            </a:pPr>
            <a:endParaRPr lang="en-US" sz="1100" dirty="0"/>
          </a:p>
        </p:txBody>
      </p:sp>
      <p:grpSp>
        <p:nvGrpSpPr>
          <p:cNvPr id="9" name="Group 23">
            <a:extLst>
              <a:ext uri="{FF2B5EF4-FFF2-40B4-BE49-F238E27FC236}">
                <a16:creationId xmlns:a16="http://schemas.microsoft.com/office/drawing/2014/main" id="{96BEFBD8-C05C-43C7-8D7B-58D37F70F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622FDA5-36F9-4DD4-87A3-58FC513B8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34870DF-B7C4-4149-9E0F-2B602F26B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1CD7D4A-FA69-4C48-A532-9ED58E181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57FB85D-1649-470D-A7BA-3475C851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3CCCF79-BC42-40CC-A81F-1C5962B62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93556" y="5316608"/>
            <a:ext cx="444795" cy="165514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2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person with a can on the head&#10;&#10;Description automatically generated with low confidence">
            <a:extLst>
              <a:ext uri="{FF2B5EF4-FFF2-40B4-BE49-F238E27FC236}">
                <a16:creationId xmlns:a16="http://schemas.microsoft.com/office/drawing/2014/main" id="{4F8004A3-1CE4-F349-141E-1746DA38C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7" r="12415"/>
          <a:stretch/>
        </p:blipFill>
        <p:spPr>
          <a:xfrm rot="21420419">
            <a:off x="887117" y="1401633"/>
            <a:ext cx="4661256" cy="3618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48B850-D705-10EA-7F1C-CCF0F4211567}"/>
              </a:ext>
            </a:extLst>
          </p:cNvPr>
          <p:cNvSpPr txBox="1"/>
          <p:nvPr/>
        </p:nvSpPr>
        <p:spPr>
          <a:xfrm>
            <a:off x="2378934" y="509149"/>
            <a:ext cx="2365573" cy="68917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i="1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DALL-E</a:t>
            </a:r>
          </a:p>
        </p:txBody>
      </p:sp>
    </p:spTree>
    <p:extLst>
      <p:ext uri="{BB962C8B-B14F-4D97-AF65-F5344CB8AC3E}">
        <p14:creationId xmlns:p14="http://schemas.microsoft.com/office/powerpoint/2010/main" val="1865739544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420</Words>
  <Application>Microsoft Office PowerPoint</Application>
  <PresentationFormat>Widescreen</PresentationFormat>
  <Paragraphs>100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Consolas</vt:lpstr>
      <vt:lpstr>Franklin Gothic Heavy</vt:lpstr>
      <vt:lpstr>StreetscapeVTI</vt:lpstr>
      <vt:lpstr>AUTODRAW </vt:lpstr>
      <vt:lpstr>Outline</vt:lpstr>
      <vt:lpstr>PowerPoint Presentation</vt:lpstr>
      <vt:lpstr>PowerPoint Presentation</vt:lpstr>
      <vt:lpstr>AUTODRAW -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AUTODRAW</dc:title>
  <dc:creator>Francisco Albuquerque</dc:creator>
  <cp:lastModifiedBy>Francisco Albuquerque</cp:lastModifiedBy>
  <cp:revision>10</cp:revision>
  <dcterms:created xsi:type="dcterms:W3CDTF">2022-05-16T16:08:14Z</dcterms:created>
  <dcterms:modified xsi:type="dcterms:W3CDTF">2022-05-20T09:23:03Z</dcterms:modified>
</cp:coreProperties>
</file>